
<file path=[Content_Types].xml><?xml version="1.0" encoding="utf-8"?>
<Types xmlns="http://schemas.openxmlformats.org/package/2006/content-types">
  <Default Extension="jpeg" ContentType="image/jpeg"/>
  <Default Extension="JPG" ContentType="image/.jpg"/>
  <Default Extension="png" ContentType="image/png"/>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50" r:id="rId3"/>
    <p:sldMasterId id="2147483653" r:id="rId4"/>
    <p:sldMasterId id="2147483655" r:id="rId5"/>
    <p:sldMasterId id="2147483657" r:id="rId6"/>
    <p:sldMasterId id="2147483671" r:id="rId7"/>
  </p:sldMasterIdLst>
  <p:notesMasterIdLst>
    <p:notesMasterId r:id="rId19"/>
  </p:notesMasterIdLst>
  <p:handoutMasterIdLst>
    <p:handoutMasterId r:id="rId51"/>
  </p:handoutMasterIdLst>
  <p:sldIdLst>
    <p:sldId id="354" r:id="rId8"/>
    <p:sldId id="355" r:id="rId9"/>
    <p:sldId id="357" r:id="rId10"/>
    <p:sldId id="360" r:id="rId11"/>
    <p:sldId id="361" r:id="rId12"/>
    <p:sldId id="314" r:id="rId13"/>
    <p:sldId id="358" r:id="rId14"/>
    <p:sldId id="315" r:id="rId15"/>
    <p:sldId id="317" r:id="rId16"/>
    <p:sldId id="318" r:id="rId17"/>
    <p:sldId id="319" r:id="rId18"/>
    <p:sldId id="325" r:id="rId20"/>
    <p:sldId id="320" r:id="rId21"/>
    <p:sldId id="365" r:id="rId22"/>
    <p:sldId id="348" r:id="rId23"/>
    <p:sldId id="366" r:id="rId24"/>
    <p:sldId id="359" r:id="rId25"/>
    <p:sldId id="276" r:id="rId26"/>
    <p:sldId id="266" r:id="rId27"/>
    <p:sldId id="267" r:id="rId28"/>
    <p:sldId id="268" r:id="rId29"/>
    <p:sldId id="269" r:id="rId30"/>
    <p:sldId id="362" r:id="rId31"/>
    <p:sldId id="323" r:id="rId32"/>
    <p:sldId id="349" r:id="rId33"/>
    <p:sldId id="341" r:id="rId34"/>
    <p:sldId id="330" r:id="rId35"/>
    <p:sldId id="333" r:id="rId36"/>
    <p:sldId id="332" r:id="rId37"/>
    <p:sldId id="335" r:id="rId38"/>
    <p:sldId id="334" r:id="rId39"/>
    <p:sldId id="331" r:id="rId40"/>
    <p:sldId id="337" r:id="rId41"/>
    <p:sldId id="322" r:id="rId42"/>
    <p:sldId id="328" r:id="rId43"/>
    <p:sldId id="338" r:id="rId44"/>
    <p:sldId id="327" r:id="rId45"/>
    <p:sldId id="342" r:id="rId46"/>
    <p:sldId id="343" r:id="rId47"/>
    <p:sldId id="363" r:id="rId48"/>
    <p:sldId id="364" r:id="rId49"/>
    <p:sldId id="356" r:id="rId50"/>
  </p:sldIdLst>
  <p:sldSz cx="12192000" cy="6858000"/>
  <p:notesSz cx="6858000" cy="9144000"/>
  <p:custDataLst>
    <p:tags r:id="rId55"/>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01F2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10" autoAdjust="0"/>
    <p:restoredTop sz="70499" autoAdjust="0"/>
  </p:normalViewPr>
  <p:slideViewPr>
    <p:cSldViewPr snapToGrid="0" snapToObjects="1" showGuides="1">
      <p:cViewPr varScale="1">
        <p:scale>
          <a:sx n="86" d="100"/>
          <a:sy n="86" d="100"/>
        </p:scale>
        <p:origin x="331" y="62"/>
      </p:cViewPr>
      <p:guideLst>
        <p:guide orient="horz" pos="283"/>
        <p:guide pos="3840"/>
        <p:guide pos="7446"/>
        <p:guide pos="286"/>
      </p:guideLst>
    </p:cSldViewPr>
  </p:slid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156" d="100"/>
          <a:sy n="156" d="100"/>
        </p:scale>
        <p:origin x="4920" y="184"/>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2.xml"/><Relationship Id="rId8" Type="http://schemas.openxmlformats.org/officeDocument/2006/relationships/slide" Target="slides/slide1.xml"/><Relationship Id="rId7" Type="http://schemas.openxmlformats.org/officeDocument/2006/relationships/slideMaster" Target="slideMasters/slideMaster6.xml"/><Relationship Id="rId6" Type="http://schemas.openxmlformats.org/officeDocument/2006/relationships/slideMaster" Target="slideMasters/slideMaster5.xml"/><Relationship Id="rId55" Type="http://schemas.openxmlformats.org/officeDocument/2006/relationships/tags" Target="tags/tag3.xml"/><Relationship Id="rId54" Type="http://schemas.openxmlformats.org/officeDocument/2006/relationships/tableStyles" Target="tableStyles.xml"/><Relationship Id="rId53" Type="http://schemas.openxmlformats.org/officeDocument/2006/relationships/viewProps" Target="viewProps.xml"/><Relationship Id="rId52" Type="http://schemas.openxmlformats.org/officeDocument/2006/relationships/presProps" Target="presProps.xml"/><Relationship Id="rId51" Type="http://schemas.openxmlformats.org/officeDocument/2006/relationships/handoutMaster" Target="handoutMasters/handoutMaster1.xml"/><Relationship Id="rId50" Type="http://schemas.openxmlformats.org/officeDocument/2006/relationships/slide" Target="slides/slide42.xml"/><Relationship Id="rId5" Type="http://schemas.openxmlformats.org/officeDocument/2006/relationships/slideMaster" Target="slideMasters/slideMaster4.xml"/><Relationship Id="rId49" Type="http://schemas.openxmlformats.org/officeDocument/2006/relationships/slide" Target="slides/slide41.xml"/><Relationship Id="rId48" Type="http://schemas.openxmlformats.org/officeDocument/2006/relationships/slide" Target="slides/slide40.xml"/><Relationship Id="rId47" Type="http://schemas.openxmlformats.org/officeDocument/2006/relationships/slide" Target="slides/slide39.xml"/><Relationship Id="rId46" Type="http://schemas.openxmlformats.org/officeDocument/2006/relationships/slide" Target="slides/slide38.xml"/><Relationship Id="rId45" Type="http://schemas.openxmlformats.org/officeDocument/2006/relationships/slide" Target="slides/slide37.xml"/><Relationship Id="rId44" Type="http://schemas.openxmlformats.org/officeDocument/2006/relationships/slide" Target="slides/slide36.xml"/><Relationship Id="rId43" Type="http://schemas.openxmlformats.org/officeDocument/2006/relationships/slide" Target="slides/slide35.xml"/><Relationship Id="rId42" Type="http://schemas.openxmlformats.org/officeDocument/2006/relationships/slide" Target="slides/slide34.xml"/><Relationship Id="rId41" Type="http://schemas.openxmlformats.org/officeDocument/2006/relationships/slide" Target="slides/slide33.xml"/><Relationship Id="rId40" Type="http://schemas.openxmlformats.org/officeDocument/2006/relationships/slide" Target="slides/slide32.xml"/><Relationship Id="rId4" Type="http://schemas.openxmlformats.org/officeDocument/2006/relationships/slideMaster" Target="slideMasters/slideMaster3.xml"/><Relationship Id="rId39" Type="http://schemas.openxmlformats.org/officeDocument/2006/relationships/slide" Target="slides/slide31.xml"/><Relationship Id="rId38" Type="http://schemas.openxmlformats.org/officeDocument/2006/relationships/slide" Target="slides/slide30.xml"/><Relationship Id="rId37" Type="http://schemas.openxmlformats.org/officeDocument/2006/relationships/slide" Target="slides/slide29.xml"/><Relationship Id="rId36" Type="http://schemas.openxmlformats.org/officeDocument/2006/relationships/slide" Target="slides/slide28.xml"/><Relationship Id="rId35" Type="http://schemas.openxmlformats.org/officeDocument/2006/relationships/slide" Target="slides/slide27.xml"/><Relationship Id="rId34" Type="http://schemas.openxmlformats.org/officeDocument/2006/relationships/slide" Target="slides/slide26.xml"/><Relationship Id="rId33" Type="http://schemas.openxmlformats.org/officeDocument/2006/relationships/slide" Target="slides/slide25.xml"/><Relationship Id="rId32" Type="http://schemas.openxmlformats.org/officeDocument/2006/relationships/slide" Target="slides/slide24.xml"/><Relationship Id="rId31" Type="http://schemas.openxmlformats.org/officeDocument/2006/relationships/slide" Target="slides/slide23.xml"/><Relationship Id="rId30" Type="http://schemas.openxmlformats.org/officeDocument/2006/relationships/slide" Target="slides/slide22.xml"/><Relationship Id="rId3" Type="http://schemas.openxmlformats.org/officeDocument/2006/relationships/slideMaster" Target="slideMasters/slideMaster2.xml"/><Relationship Id="rId29" Type="http://schemas.openxmlformats.org/officeDocument/2006/relationships/slide" Target="slides/slide21.xml"/><Relationship Id="rId28" Type="http://schemas.openxmlformats.org/officeDocument/2006/relationships/slide" Target="slides/slide20.xml"/><Relationship Id="rId27" Type="http://schemas.openxmlformats.org/officeDocument/2006/relationships/slide" Target="slides/slide19.xml"/><Relationship Id="rId26" Type="http://schemas.openxmlformats.org/officeDocument/2006/relationships/slide" Target="slides/slide18.xml"/><Relationship Id="rId25" Type="http://schemas.openxmlformats.org/officeDocument/2006/relationships/slide" Target="slides/slide17.xml"/><Relationship Id="rId24" Type="http://schemas.openxmlformats.org/officeDocument/2006/relationships/slide" Target="slides/slide16.xml"/><Relationship Id="rId23" Type="http://schemas.openxmlformats.org/officeDocument/2006/relationships/slide" Target="slides/slide15.xml"/><Relationship Id="rId22" Type="http://schemas.openxmlformats.org/officeDocument/2006/relationships/slide" Target="slides/slide14.xml"/><Relationship Id="rId21" Type="http://schemas.openxmlformats.org/officeDocument/2006/relationships/slide" Target="slides/slide13.xml"/><Relationship Id="rId20" Type="http://schemas.openxmlformats.org/officeDocument/2006/relationships/slide" Target="slides/slide12.xml"/><Relationship Id="rId2" Type="http://schemas.openxmlformats.org/officeDocument/2006/relationships/theme" Target="theme/theme1.xml"/><Relationship Id="rId19" Type="http://schemas.openxmlformats.org/officeDocument/2006/relationships/notesMaster" Target="notesMasters/notesMaster1.xml"/><Relationship Id="rId18" Type="http://schemas.openxmlformats.org/officeDocument/2006/relationships/slide" Target="slides/slide11.xml"/><Relationship Id="rId17" Type="http://schemas.openxmlformats.org/officeDocument/2006/relationships/slide" Target="slides/slide10.xml"/><Relationship Id="rId16" Type="http://schemas.openxmlformats.org/officeDocument/2006/relationships/slide" Target="slides/slide9.xml"/><Relationship Id="rId15" Type="http://schemas.openxmlformats.org/officeDocument/2006/relationships/slide" Target="slides/slide8.xml"/><Relationship Id="rId14" Type="http://schemas.openxmlformats.org/officeDocument/2006/relationships/slide" Target="slides/slide7.xml"/><Relationship Id="rId13" Type="http://schemas.openxmlformats.org/officeDocument/2006/relationships/slide" Target="slides/slide6.xml"/><Relationship Id="rId12" Type="http://schemas.openxmlformats.org/officeDocument/2006/relationships/slide" Target="slides/slide5.xml"/><Relationship Id="rId11" Type="http://schemas.openxmlformats.org/officeDocument/2006/relationships/slide" Target="slides/slide4.xml"/><Relationship Id="rId10" Type="http://schemas.openxmlformats.org/officeDocument/2006/relationships/slide" Target="slides/slide3.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5" name="幻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4626A2B-347C-E34D-9DFC-6D4F0380A8F2}" type="slidenum">
              <a:rPr kumimoji="1" lang="zh-CN" altLang="en-US" smtClean="0"/>
            </a:fld>
            <a:endParaRPr kumimoji="1"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93B9AA5-75BA-624B-B30F-A3E71767FAFF}" type="datetimeFigureOut">
              <a:rPr kumimoji="1" lang="zh-CN" altLang="en-US" smtClean="0"/>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499AF3-C278-694F-AF71-104AAEC7FFD2}" type="slidenum">
              <a:rPr kumimoji="1" lang="zh-CN" altLang="en-US" smtClean="0"/>
            </a:fld>
            <a:endParaRPr kumimoji="1"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dirty="0"/>
              <a:t>PCI初始化代码将扫描PCI总线0开始，扫描系统中所有的PCI总线以找到系统中所有的PCI设备（包括PCI-PCIBridge）。通过PCI BIOS代码来检查当前PCI总线的每个slot是否有设备存在。如果存在则它建立一个pci device数据结构来描叙此设备并将其连接到已知PCI设备链表中。如果这个PCI设备是一个PCI-PCIBridge则建立一个pci_bus结构并将其连接到PCI device的结构树中。同时，接着继续搜寻和配置该Bridge下的总线，直到没有设备为止，再返回到上层Bridge所在的总线搜寻PCI device。显然这个过程使用了深度优先遍历算法。</a:t>
            </a: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AB499AF3-C278-694F-AF71-104AAEC7FFD2}" type="slidenum">
              <a:rPr kumimoji="1" lang="zh-CN" altLang="en-US" smtClean="0"/>
            </a:fld>
            <a:endParaRPr kumimoji="1"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dirty="0">
                <a:latin typeface="Helvetica" panose="020B0604020202020204" pitchFamily="34" charset="0"/>
              </a:rPr>
              <a:t>Address</a:t>
            </a:r>
            <a:r>
              <a:rPr lang="en-US" altLang="zh-CN" baseline="0" dirty="0">
                <a:latin typeface="Helvetica" panose="020B0604020202020204" pitchFamily="34" charset="0"/>
              </a:rPr>
              <a:t> and Data:</a:t>
            </a:r>
            <a:endParaRPr lang="en-US" altLang="zh-CN" dirty="0">
              <a:latin typeface="Helvetica" panose="020B0604020202020204" pitchFamily="34" charset="0"/>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dirty="0">
                <a:latin typeface="Helvetica" panose="020B0604020202020204" pitchFamily="34" charset="0"/>
              </a:rPr>
              <a:t>AD[31::00]</a:t>
            </a:r>
            <a:r>
              <a:rPr lang="zh-CN" altLang="en-US" dirty="0">
                <a:latin typeface="Helvetica" panose="020B0604020202020204" pitchFamily="34" charset="0"/>
              </a:rPr>
              <a:t>：</a:t>
            </a:r>
            <a:r>
              <a:rPr lang="zh-CN" altLang="en-US" i="1" dirty="0"/>
              <a:t>地址和数据在同一</a:t>
            </a:r>
            <a:r>
              <a:rPr lang="en-US" altLang="zh-CN" i="1" dirty="0"/>
              <a:t>PCI</a:t>
            </a:r>
            <a:r>
              <a:rPr lang="zh-CN" altLang="en-US" i="1" dirty="0"/>
              <a:t>引脚上多路复用。总线事务由一个地址阶段和一个或多个数据阶段组成。</a:t>
            </a:r>
            <a:r>
              <a:rPr lang="en-US" altLang="zh-CN" i="1" dirty="0"/>
              <a:t>PCI</a:t>
            </a:r>
            <a:r>
              <a:rPr lang="zh-CN" altLang="en-US" i="1" dirty="0"/>
              <a:t>支持读​​取和写入突发。地址阶段是在其中确定</a:t>
            </a:r>
            <a:r>
              <a:rPr lang="en-US" altLang="zh-CN" i="1" dirty="0"/>
              <a:t>FRAME</a:t>
            </a:r>
            <a:r>
              <a:rPr lang="zh-CN" altLang="en-US" i="1" dirty="0"/>
              <a:t>＃的第一个时钟周期。在地址阶段，</a:t>
            </a:r>
            <a:r>
              <a:rPr lang="en-US" altLang="zh-CN" i="1" dirty="0"/>
              <a:t>AD [31 :: 00]</a:t>
            </a:r>
            <a:r>
              <a:rPr lang="zh-CN" altLang="en-US" i="1" dirty="0"/>
              <a:t>包含一个物理地址（</a:t>
            </a:r>
            <a:r>
              <a:rPr lang="en-US" altLang="zh-CN" i="1" dirty="0"/>
              <a:t>32</a:t>
            </a:r>
            <a:r>
              <a:rPr lang="zh-CN" altLang="en-US" i="1" dirty="0"/>
              <a:t>位）。对于</a:t>
            </a:r>
            <a:r>
              <a:rPr lang="en-US" altLang="zh-CN" i="1" dirty="0"/>
              <a:t>I / O</a:t>
            </a:r>
            <a:r>
              <a:rPr lang="zh-CN" altLang="en-US" i="1" dirty="0"/>
              <a:t>，这是一个字节地址。用于配置和存储，它是一个</a:t>
            </a:r>
            <a:r>
              <a:rPr lang="en-US" altLang="zh-CN" i="1" dirty="0"/>
              <a:t>DWORD</a:t>
            </a:r>
            <a:r>
              <a:rPr lang="zh-CN" altLang="en-US" i="1" dirty="0"/>
              <a:t>地址。在数据阶段，</a:t>
            </a:r>
            <a:r>
              <a:rPr lang="en-US" altLang="zh-CN" i="1" dirty="0"/>
              <a:t>AD [07 :: 00]</a:t>
            </a:r>
            <a:r>
              <a:rPr lang="zh-CN" altLang="en-US" i="1" dirty="0"/>
              <a:t>包含最低有效字节（</a:t>
            </a:r>
            <a:r>
              <a:rPr lang="en-US" altLang="zh-CN" i="1" dirty="0" err="1"/>
              <a:t>lsb</a:t>
            </a:r>
            <a:r>
              <a:rPr lang="zh-CN" altLang="en-US" i="1" dirty="0"/>
              <a:t>），而</a:t>
            </a:r>
            <a:r>
              <a:rPr lang="en-US" altLang="zh-CN" i="1" dirty="0"/>
              <a:t>AD [31 :: 24]</a:t>
            </a:r>
            <a:r>
              <a:rPr lang="zh-CN" altLang="en-US" i="1" dirty="0"/>
              <a:t>包含最高有效字节（</a:t>
            </a:r>
            <a:r>
              <a:rPr lang="en-US" altLang="zh-CN" i="1" dirty="0" err="1"/>
              <a:t>msb</a:t>
            </a:r>
            <a:r>
              <a:rPr lang="zh-CN" altLang="en-US" i="1" dirty="0"/>
              <a:t>）。当</a:t>
            </a:r>
            <a:r>
              <a:rPr lang="en-US" altLang="zh-CN" i="1" dirty="0"/>
              <a:t>IRDY</a:t>
            </a:r>
            <a:r>
              <a:rPr lang="zh-CN" altLang="en-US" i="1" dirty="0"/>
              <a:t>＃置为有效时，写数据稳定有效。</a:t>
            </a:r>
            <a:r>
              <a:rPr lang="en-US" altLang="zh-CN" i="1" dirty="0"/>
              <a:t>TRDY</a:t>
            </a:r>
            <a:r>
              <a:rPr lang="zh-CN" altLang="en-US" i="1" dirty="0"/>
              <a:t>＃置为有效时，读取的数据稳定且有效。在同时声明</a:t>
            </a:r>
            <a:r>
              <a:rPr lang="en-US" altLang="zh-CN" i="1" dirty="0"/>
              <a:t>IRDY</a:t>
            </a:r>
            <a:r>
              <a:rPr lang="zh-CN" altLang="en-US" i="1" dirty="0"/>
              <a:t>＃和</a:t>
            </a:r>
            <a:r>
              <a:rPr lang="en-US" altLang="zh-CN" i="1" dirty="0"/>
              <a:t>TRDY</a:t>
            </a:r>
            <a:r>
              <a:rPr lang="zh-CN" altLang="en-US" i="1" dirty="0"/>
              <a:t>＃的那些时钟期间传输数据。</a:t>
            </a:r>
            <a:endParaRPr lang="en-US" altLang="zh-CN" i="1" dirty="0"/>
          </a:p>
          <a:p>
            <a:pPr marL="0" marR="0" indent="0" algn="l" defTabSz="914400" rtl="0" eaLnBrk="1" fontAlgn="auto" latinLnBrk="0" hangingPunct="1">
              <a:lnSpc>
                <a:spcPct val="100000"/>
              </a:lnSpc>
              <a:spcBef>
                <a:spcPts val="0"/>
              </a:spcBef>
              <a:spcAft>
                <a:spcPts val="0"/>
              </a:spcAft>
              <a:buClrTx/>
              <a:buSzTx/>
              <a:buFontTx/>
              <a:buNone/>
              <a:defRPr/>
            </a:pPr>
            <a:endParaRPr lang="en-US" altLang="zh-CN" sz="1200" b="0" i="1"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z="1200" b="0" i="0" kern="1200" dirty="0">
                <a:solidFill>
                  <a:schemeClr val="tx1"/>
                </a:solidFill>
                <a:effectLst/>
                <a:latin typeface="+mn-lt"/>
                <a:ea typeface="+mn-ea"/>
                <a:cs typeface="+mn-cs"/>
              </a:rPr>
              <a:t>C/BE[3::0]#:   </a:t>
            </a:r>
            <a:r>
              <a:rPr lang="zh-CN" altLang="en-US" sz="1200" b="0" i="0" kern="1200" dirty="0">
                <a:solidFill>
                  <a:schemeClr val="tx1"/>
                </a:solidFill>
                <a:effectLst/>
                <a:latin typeface="+mn-lt"/>
                <a:ea typeface="+mn-ea"/>
                <a:cs typeface="+mn-cs"/>
              </a:rPr>
              <a:t>总线命令和字节使能在同一</a:t>
            </a:r>
            <a:r>
              <a:rPr lang="en-US" altLang="zh-CN" sz="1200" b="0" i="0" kern="1200" dirty="0">
                <a:solidFill>
                  <a:schemeClr val="tx1"/>
                </a:solidFill>
                <a:effectLst/>
                <a:latin typeface="+mn-lt"/>
                <a:ea typeface="+mn-ea"/>
                <a:cs typeface="+mn-cs"/>
              </a:rPr>
              <a:t>PCI</a:t>
            </a:r>
            <a:r>
              <a:rPr lang="zh-CN" altLang="en-US" sz="1200" b="0" i="0" kern="1200" dirty="0">
                <a:solidFill>
                  <a:schemeClr val="tx1"/>
                </a:solidFill>
                <a:effectLst/>
                <a:latin typeface="+mn-lt"/>
                <a:ea typeface="+mn-ea"/>
                <a:cs typeface="+mn-cs"/>
              </a:rPr>
              <a:t>引脚上多路复用。在事务的地址阶段，</a:t>
            </a:r>
            <a:r>
              <a:rPr lang="en-US" altLang="zh-CN" sz="1200" b="0" i="0" kern="1200" dirty="0">
                <a:solidFill>
                  <a:schemeClr val="tx1"/>
                </a:solidFill>
                <a:effectLst/>
                <a:latin typeface="+mn-lt"/>
                <a:ea typeface="+mn-ea"/>
                <a:cs typeface="+mn-cs"/>
              </a:rPr>
              <a:t>C / BE [3 :: 0]</a:t>
            </a:r>
            <a:r>
              <a:rPr lang="zh-CN" altLang="en-US" sz="1200" b="0" i="0" kern="1200" dirty="0">
                <a:solidFill>
                  <a:schemeClr val="tx1"/>
                </a:solidFill>
                <a:effectLst/>
                <a:latin typeface="+mn-lt"/>
                <a:ea typeface="+mn-ea"/>
                <a:cs typeface="+mn-cs"/>
              </a:rPr>
              <a:t>＃定义总线命令（有关总线命令定义，请参见第</a:t>
            </a:r>
            <a:r>
              <a:rPr lang="en-US" altLang="zh-CN" sz="1200" b="0" i="0" kern="1200" dirty="0">
                <a:solidFill>
                  <a:schemeClr val="tx1"/>
                </a:solidFill>
                <a:effectLst/>
                <a:latin typeface="+mn-lt"/>
                <a:ea typeface="+mn-ea"/>
                <a:cs typeface="+mn-cs"/>
              </a:rPr>
              <a:t>3.1</a:t>
            </a:r>
            <a:r>
              <a:rPr lang="zh-CN" altLang="en-US" sz="1200" b="0" i="0" kern="1200" dirty="0">
                <a:solidFill>
                  <a:schemeClr val="tx1"/>
                </a:solidFill>
                <a:effectLst/>
                <a:latin typeface="+mn-lt"/>
                <a:ea typeface="+mn-ea"/>
                <a:cs typeface="+mn-cs"/>
              </a:rPr>
              <a:t>节）。在数据阶段，</a:t>
            </a:r>
            <a:r>
              <a:rPr lang="en-US" altLang="zh-CN" sz="1200" b="0" i="0" kern="1200" dirty="0">
                <a:solidFill>
                  <a:schemeClr val="tx1"/>
                </a:solidFill>
                <a:effectLst/>
                <a:latin typeface="+mn-lt"/>
                <a:ea typeface="+mn-ea"/>
                <a:cs typeface="+mn-cs"/>
              </a:rPr>
              <a:t>C / BE [3 :: 0]</a:t>
            </a:r>
            <a:r>
              <a:rPr lang="zh-CN" altLang="en-US" sz="1200" b="0" i="0" kern="1200" dirty="0">
                <a:solidFill>
                  <a:schemeClr val="tx1"/>
                </a:solidFill>
                <a:effectLst/>
                <a:latin typeface="+mn-lt"/>
                <a:ea typeface="+mn-ea"/>
                <a:cs typeface="+mn-cs"/>
              </a:rPr>
              <a:t>＃用作字节使能。字节使能在整个数据阶段均有效，并确定哪些字节通道承载有意义的数据。</a:t>
            </a:r>
            <a:r>
              <a:rPr lang="en-US" altLang="zh-CN" sz="1200" b="0" i="0" kern="1200" dirty="0">
                <a:solidFill>
                  <a:schemeClr val="tx1"/>
                </a:solidFill>
                <a:effectLst/>
                <a:latin typeface="+mn-lt"/>
                <a:ea typeface="+mn-ea"/>
                <a:cs typeface="+mn-cs"/>
              </a:rPr>
              <a:t>C / BE [0]</a:t>
            </a:r>
            <a:r>
              <a:rPr lang="zh-CN" altLang="en-US" sz="1200" b="0" i="0" kern="1200" dirty="0">
                <a:solidFill>
                  <a:schemeClr val="tx1"/>
                </a:solidFill>
                <a:effectLst/>
                <a:latin typeface="+mn-lt"/>
                <a:ea typeface="+mn-ea"/>
                <a:cs typeface="+mn-cs"/>
              </a:rPr>
              <a:t>＃适用于字节</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a:t>
            </a:r>
            <a:r>
              <a:rPr lang="en-US" altLang="zh-CN" sz="1200" b="0" i="0" kern="1200" dirty="0" err="1">
                <a:solidFill>
                  <a:schemeClr val="tx1"/>
                </a:solidFill>
                <a:effectLst/>
                <a:latin typeface="+mn-lt"/>
                <a:ea typeface="+mn-ea"/>
                <a:cs typeface="+mn-cs"/>
              </a:rPr>
              <a:t>lsb</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C / BE [3]</a:t>
            </a:r>
            <a:r>
              <a:rPr lang="zh-CN" altLang="en-US" sz="1200" b="0" i="0" kern="1200" dirty="0">
                <a:solidFill>
                  <a:schemeClr val="tx1"/>
                </a:solidFill>
                <a:effectLst/>
                <a:latin typeface="+mn-lt"/>
                <a:ea typeface="+mn-ea"/>
                <a:cs typeface="+mn-cs"/>
              </a:rPr>
              <a:t>＃适用于字节</a:t>
            </a:r>
            <a:r>
              <a:rPr lang="en-US" altLang="zh-CN" sz="1200" b="0" i="0" kern="1200" dirty="0">
                <a:solidFill>
                  <a:schemeClr val="tx1"/>
                </a:solidFill>
                <a:effectLst/>
                <a:latin typeface="+mn-lt"/>
                <a:ea typeface="+mn-ea"/>
                <a:cs typeface="+mn-cs"/>
              </a:rPr>
              <a:t>3</a:t>
            </a:r>
            <a:r>
              <a:rPr lang="zh-CN" altLang="en-US" sz="1200" b="0" i="0" kern="1200" dirty="0">
                <a:solidFill>
                  <a:schemeClr val="tx1"/>
                </a:solidFill>
                <a:effectLst/>
                <a:latin typeface="+mn-lt"/>
                <a:ea typeface="+mn-ea"/>
                <a:cs typeface="+mn-cs"/>
              </a:rPr>
              <a:t>（</a:t>
            </a:r>
            <a:r>
              <a:rPr lang="en-US" altLang="zh-CN" sz="1200" b="0" i="0" kern="1200" dirty="0" err="1">
                <a:solidFill>
                  <a:schemeClr val="tx1"/>
                </a:solidFill>
                <a:effectLst/>
                <a:latin typeface="+mn-lt"/>
                <a:ea typeface="+mn-ea"/>
                <a:cs typeface="+mn-cs"/>
              </a:rPr>
              <a:t>msb</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defRPr/>
            </a:pPr>
            <a:endParaRPr lang="en-US" altLang="zh-CN"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z="1200" b="0" i="0" kern="1200" dirty="0">
                <a:solidFill>
                  <a:schemeClr val="tx1"/>
                </a:solidFill>
                <a:effectLst/>
                <a:latin typeface="+mn-lt"/>
                <a:ea typeface="+mn-ea"/>
                <a:cs typeface="+mn-cs"/>
              </a:rPr>
              <a:t>PAR:      </a:t>
            </a:r>
            <a:r>
              <a:rPr lang="zh-CN" altLang="en-US" sz="1200" b="0" i="0" kern="1200" dirty="0">
                <a:solidFill>
                  <a:schemeClr val="tx1"/>
                </a:solidFill>
                <a:effectLst/>
                <a:latin typeface="+mn-lt"/>
                <a:ea typeface="+mn-ea"/>
                <a:cs typeface="+mn-cs"/>
              </a:rPr>
              <a:t>奇偶校验是</a:t>
            </a:r>
            <a:r>
              <a:rPr lang="en-US" altLang="zh-CN" sz="1200" b="0" i="0" kern="1200" dirty="0">
                <a:solidFill>
                  <a:schemeClr val="tx1"/>
                </a:solidFill>
                <a:effectLst/>
                <a:latin typeface="+mn-lt"/>
                <a:ea typeface="+mn-ea"/>
                <a:cs typeface="+mn-cs"/>
              </a:rPr>
              <a:t>AD [31 :: 00]</a:t>
            </a:r>
            <a:r>
              <a:rPr lang="zh-CN" altLang="en-US" sz="1200" b="0" i="0" kern="1200" dirty="0">
                <a:solidFill>
                  <a:schemeClr val="tx1"/>
                </a:solidFill>
                <a:effectLst/>
                <a:latin typeface="+mn-lt"/>
                <a:ea typeface="+mn-ea"/>
                <a:cs typeface="+mn-cs"/>
              </a:rPr>
              <a:t>和</a:t>
            </a:r>
            <a:r>
              <a:rPr lang="en-US" altLang="zh-CN" sz="1200" b="0" i="0" kern="1200" dirty="0">
                <a:solidFill>
                  <a:schemeClr val="tx1"/>
                </a:solidFill>
                <a:effectLst/>
                <a:latin typeface="+mn-lt"/>
                <a:ea typeface="+mn-ea"/>
                <a:cs typeface="+mn-cs"/>
              </a:rPr>
              <a:t>C / BE [3 :: 0]</a:t>
            </a:r>
            <a:r>
              <a:rPr lang="zh-CN" altLang="en-US" sz="1200" b="0" i="0" kern="1200" dirty="0">
                <a:solidFill>
                  <a:schemeClr val="tx1"/>
                </a:solidFill>
                <a:effectLst/>
                <a:latin typeface="+mn-lt"/>
                <a:ea typeface="+mn-ea"/>
                <a:cs typeface="+mn-cs"/>
              </a:rPr>
              <a:t>＃之间的奇偶校验。所有</a:t>
            </a:r>
            <a:r>
              <a:rPr lang="en-US" altLang="zh-CN" sz="1200" b="0" i="0" kern="1200" dirty="0">
                <a:solidFill>
                  <a:schemeClr val="tx1"/>
                </a:solidFill>
                <a:effectLst/>
                <a:latin typeface="+mn-lt"/>
                <a:ea typeface="+mn-ea"/>
                <a:cs typeface="+mn-cs"/>
              </a:rPr>
              <a:t>PCI</a:t>
            </a:r>
            <a:r>
              <a:rPr lang="zh-CN" altLang="en-US" sz="1200" b="0" i="0" kern="1200" dirty="0">
                <a:solidFill>
                  <a:schemeClr val="tx1"/>
                </a:solidFill>
                <a:effectLst/>
                <a:latin typeface="+mn-lt"/>
                <a:ea typeface="+mn-ea"/>
                <a:cs typeface="+mn-cs"/>
              </a:rPr>
              <a:t>代理都要求生成奇偶校验。</a:t>
            </a:r>
            <a:r>
              <a:rPr lang="en-US" altLang="zh-CN" sz="1200" b="0" i="0" kern="1200" dirty="0">
                <a:solidFill>
                  <a:schemeClr val="tx1"/>
                </a:solidFill>
                <a:effectLst/>
                <a:latin typeface="+mn-lt"/>
                <a:ea typeface="+mn-ea"/>
                <a:cs typeface="+mn-cs"/>
              </a:rPr>
              <a:t>PAR</a:t>
            </a:r>
            <a:r>
              <a:rPr lang="zh-CN" altLang="en-US" sz="1200" b="0" i="0" kern="1200" dirty="0">
                <a:solidFill>
                  <a:schemeClr val="tx1"/>
                </a:solidFill>
                <a:effectLst/>
                <a:latin typeface="+mn-lt"/>
                <a:ea typeface="+mn-ea"/>
                <a:cs typeface="+mn-cs"/>
              </a:rPr>
              <a:t>在每个地址阶段之后的一个时钟稳定且有效。对于数据阶段，</a:t>
            </a:r>
            <a:r>
              <a:rPr lang="en-US" altLang="zh-CN" sz="1200" b="0" i="0" kern="1200" dirty="0">
                <a:solidFill>
                  <a:schemeClr val="tx1"/>
                </a:solidFill>
                <a:effectLst/>
                <a:latin typeface="+mn-lt"/>
                <a:ea typeface="+mn-ea"/>
                <a:cs typeface="+mn-cs"/>
              </a:rPr>
              <a:t>PAR</a:t>
            </a:r>
            <a:r>
              <a:rPr lang="zh-CN" altLang="en-US" sz="1200" b="0" i="0" kern="1200" dirty="0">
                <a:solidFill>
                  <a:schemeClr val="tx1"/>
                </a:solidFill>
                <a:effectLst/>
                <a:latin typeface="+mn-lt"/>
                <a:ea typeface="+mn-ea"/>
                <a:cs typeface="+mn-cs"/>
              </a:rPr>
              <a:t>是稳定的，并且在写事务中声明</a:t>
            </a:r>
            <a:r>
              <a:rPr lang="en-US" altLang="zh-CN" sz="1200" b="0" i="0" kern="1200" dirty="0">
                <a:solidFill>
                  <a:schemeClr val="tx1"/>
                </a:solidFill>
                <a:effectLst/>
                <a:latin typeface="+mn-lt"/>
                <a:ea typeface="+mn-ea"/>
                <a:cs typeface="+mn-cs"/>
              </a:rPr>
              <a:t>IRDY</a:t>
            </a:r>
            <a:r>
              <a:rPr lang="zh-CN" altLang="en-US" sz="1200" b="0" i="0" kern="1200" dirty="0">
                <a:solidFill>
                  <a:schemeClr val="tx1"/>
                </a:solidFill>
                <a:effectLst/>
                <a:latin typeface="+mn-lt"/>
                <a:ea typeface="+mn-ea"/>
                <a:cs typeface="+mn-cs"/>
              </a:rPr>
              <a:t>＃或在读事务中声明</a:t>
            </a:r>
            <a:r>
              <a:rPr lang="en-US" altLang="zh-CN" sz="1200" b="0" i="0" kern="1200" dirty="0">
                <a:solidFill>
                  <a:schemeClr val="tx1"/>
                </a:solidFill>
                <a:effectLst/>
                <a:latin typeface="+mn-lt"/>
                <a:ea typeface="+mn-ea"/>
                <a:cs typeface="+mn-cs"/>
              </a:rPr>
              <a:t>TRDY</a:t>
            </a:r>
            <a:r>
              <a:rPr lang="zh-CN" altLang="en-US" sz="1200" b="0" i="0" kern="1200" dirty="0">
                <a:solidFill>
                  <a:schemeClr val="tx1"/>
                </a:solidFill>
                <a:effectLst/>
                <a:latin typeface="+mn-lt"/>
                <a:ea typeface="+mn-ea"/>
                <a:cs typeface="+mn-cs"/>
              </a:rPr>
              <a:t>＃后一个时钟有效。</a:t>
            </a:r>
            <a:r>
              <a:rPr lang="en-US" altLang="zh-CN" sz="1200" b="0" i="0" kern="1200" dirty="0">
                <a:solidFill>
                  <a:schemeClr val="tx1"/>
                </a:solidFill>
                <a:effectLst/>
                <a:latin typeface="+mn-lt"/>
                <a:ea typeface="+mn-ea"/>
                <a:cs typeface="+mn-cs"/>
              </a:rPr>
              <a:t>PAR</a:t>
            </a:r>
            <a:r>
              <a:rPr lang="zh-CN" altLang="en-US" sz="1200" b="0" i="0" kern="1200" dirty="0">
                <a:solidFill>
                  <a:schemeClr val="tx1"/>
                </a:solidFill>
                <a:effectLst/>
                <a:latin typeface="+mn-lt"/>
                <a:ea typeface="+mn-ea"/>
                <a:cs typeface="+mn-cs"/>
              </a:rPr>
              <a:t>有效后，它将保持有效，直到当前数据阶段完成后的一个时钟为止。（</a:t>
            </a:r>
            <a:r>
              <a:rPr lang="en-US" altLang="zh-CN" sz="1200" b="0" i="0" kern="1200" dirty="0">
                <a:solidFill>
                  <a:schemeClr val="tx1"/>
                </a:solidFill>
                <a:effectLst/>
                <a:latin typeface="+mn-lt"/>
                <a:ea typeface="+mn-ea"/>
                <a:cs typeface="+mn-cs"/>
              </a:rPr>
              <a:t>PAR</a:t>
            </a:r>
            <a:r>
              <a:rPr lang="zh-CN" altLang="en-US" sz="1200" b="0" i="0" kern="1200" dirty="0">
                <a:solidFill>
                  <a:schemeClr val="tx1"/>
                </a:solidFill>
                <a:effectLst/>
                <a:latin typeface="+mn-lt"/>
                <a:ea typeface="+mn-ea"/>
                <a:cs typeface="+mn-cs"/>
              </a:rPr>
              <a:t>具有与</a:t>
            </a:r>
            <a:r>
              <a:rPr lang="en-US" altLang="zh-CN" sz="1200" b="0" i="0" kern="1200" dirty="0">
                <a:solidFill>
                  <a:schemeClr val="tx1"/>
                </a:solidFill>
                <a:effectLst/>
                <a:latin typeface="+mn-lt"/>
                <a:ea typeface="+mn-ea"/>
                <a:cs typeface="+mn-cs"/>
              </a:rPr>
              <a:t>AD [31 :: 00]</a:t>
            </a:r>
            <a:r>
              <a:rPr lang="zh-CN" altLang="en-US" sz="1200" b="0" i="0" kern="1200" dirty="0">
                <a:solidFill>
                  <a:schemeClr val="tx1"/>
                </a:solidFill>
                <a:effectLst/>
                <a:latin typeface="+mn-lt"/>
                <a:ea typeface="+mn-ea"/>
                <a:cs typeface="+mn-cs"/>
              </a:rPr>
              <a:t>相同的时序，但它延迟了一个时钟。）主控制器驱动</a:t>
            </a:r>
            <a:r>
              <a:rPr lang="en-US" altLang="zh-CN" sz="1200" b="0" i="0" kern="1200" dirty="0">
                <a:solidFill>
                  <a:schemeClr val="tx1"/>
                </a:solidFill>
                <a:effectLst/>
                <a:latin typeface="+mn-lt"/>
                <a:ea typeface="+mn-ea"/>
                <a:cs typeface="+mn-cs"/>
              </a:rPr>
              <a:t>PAR</a:t>
            </a:r>
            <a:r>
              <a:rPr lang="zh-CN" altLang="en-US" sz="1200" b="0" i="0" kern="1200" dirty="0">
                <a:solidFill>
                  <a:schemeClr val="tx1"/>
                </a:solidFill>
                <a:effectLst/>
                <a:latin typeface="+mn-lt"/>
                <a:ea typeface="+mn-ea"/>
                <a:cs typeface="+mn-cs"/>
              </a:rPr>
              <a:t>进行地址和写入数据阶段。目标驱动</a:t>
            </a:r>
            <a:r>
              <a:rPr lang="en-US" altLang="zh-CN" sz="1200" b="0" i="0" kern="1200" dirty="0">
                <a:solidFill>
                  <a:schemeClr val="tx1"/>
                </a:solidFill>
                <a:effectLst/>
                <a:latin typeface="+mn-lt"/>
                <a:ea typeface="+mn-ea"/>
                <a:cs typeface="+mn-cs"/>
              </a:rPr>
              <a:t>PAR</a:t>
            </a:r>
            <a:r>
              <a:rPr lang="zh-CN" altLang="en-US" sz="1200" b="0" i="0" kern="1200" dirty="0">
                <a:solidFill>
                  <a:schemeClr val="tx1"/>
                </a:solidFill>
                <a:effectLst/>
                <a:latin typeface="+mn-lt"/>
                <a:ea typeface="+mn-ea"/>
                <a:cs typeface="+mn-cs"/>
              </a:rPr>
              <a:t>进行读取数据阶段</a:t>
            </a:r>
            <a:endParaRPr lang="en-US" altLang="zh-CN"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defRPr/>
            </a:pPr>
            <a:endParaRPr lang="en-US" altLang="zh-CN"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z="1200" b="0" i="0" kern="1200" dirty="0">
                <a:solidFill>
                  <a:schemeClr val="tx1"/>
                </a:solidFill>
                <a:effectLst/>
                <a:latin typeface="+mn-lt"/>
                <a:ea typeface="+mn-ea"/>
                <a:cs typeface="+mn-cs"/>
              </a:rPr>
              <a:t>Interface</a:t>
            </a:r>
            <a:r>
              <a:rPr lang="en-US" altLang="zh-CN" sz="1200" b="0" i="0" kern="1200" baseline="0" dirty="0">
                <a:solidFill>
                  <a:schemeClr val="tx1"/>
                </a:solidFill>
                <a:effectLst/>
                <a:latin typeface="+mn-lt"/>
                <a:ea typeface="+mn-ea"/>
                <a:cs typeface="+mn-cs"/>
              </a:rPr>
              <a:t> Control:</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FRAME#</a:t>
            </a:r>
            <a:r>
              <a:rPr lang="zh-CN" altLang="en-US" sz="1200" b="0" i="0" kern="1200" dirty="0">
                <a:solidFill>
                  <a:schemeClr val="tx1"/>
                </a:solidFill>
                <a:effectLst/>
                <a:latin typeface="+mn-lt"/>
                <a:ea typeface="+mn-ea"/>
                <a:cs typeface="+mn-cs"/>
              </a:rPr>
              <a:t>信号（</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表示低电压有效），该信号表示一个</a:t>
            </a:r>
            <a:r>
              <a:rPr lang="en-US" altLang="zh-CN" sz="1200" b="0" i="0" kern="1200" dirty="0">
                <a:solidFill>
                  <a:schemeClr val="tx1"/>
                </a:solidFill>
                <a:effectLst/>
                <a:latin typeface="+mn-lt"/>
                <a:ea typeface="+mn-ea"/>
                <a:cs typeface="+mn-cs"/>
              </a:rPr>
              <a:t>PCI</a:t>
            </a:r>
            <a:r>
              <a:rPr lang="zh-CN" altLang="en-US" sz="1200" b="0" i="0" kern="1200" dirty="0">
                <a:solidFill>
                  <a:schemeClr val="tx1"/>
                </a:solidFill>
                <a:effectLst/>
                <a:latin typeface="+mn-lt"/>
                <a:ea typeface="+mn-ea"/>
                <a:cs typeface="+mn-cs"/>
              </a:rPr>
              <a:t>总线事务的开始和结束，当设备获得</a:t>
            </a:r>
            <a:r>
              <a:rPr lang="en-US" altLang="zh-CN" sz="1200" b="0" i="0" kern="1200" dirty="0">
                <a:solidFill>
                  <a:schemeClr val="tx1"/>
                </a:solidFill>
                <a:effectLst/>
                <a:latin typeface="+mn-lt"/>
                <a:ea typeface="+mn-ea"/>
                <a:cs typeface="+mn-cs"/>
              </a:rPr>
              <a:t>PCI</a:t>
            </a:r>
            <a:r>
              <a:rPr lang="zh-CN" altLang="en-US" sz="1200" b="0" i="0" kern="1200" dirty="0">
                <a:solidFill>
                  <a:schemeClr val="tx1"/>
                </a:solidFill>
                <a:effectLst/>
                <a:latin typeface="+mn-lt"/>
                <a:ea typeface="+mn-ea"/>
                <a:cs typeface="+mn-cs"/>
              </a:rPr>
              <a:t>总线仲裁允许，得到使用权后，将置该信号为低电压。</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循环帧由</a:t>
            </a:r>
            <a:r>
              <a:rPr lang="en-US" altLang="zh-CN" sz="1200" b="0" i="0" kern="1200" dirty="0">
                <a:solidFill>
                  <a:schemeClr val="tx1"/>
                </a:solidFill>
                <a:effectLst/>
                <a:latin typeface="+mn-lt"/>
                <a:ea typeface="+mn-ea"/>
                <a:cs typeface="+mn-cs"/>
              </a:rPr>
              <a:t>master</a:t>
            </a:r>
            <a:r>
              <a:rPr lang="zh-CN" altLang="en-US" sz="1200" b="0" i="0" kern="1200" dirty="0">
                <a:solidFill>
                  <a:schemeClr val="tx1"/>
                </a:solidFill>
                <a:effectLst/>
                <a:latin typeface="+mn-lt"/>
                <a:ea typeface="+mn-ea"/>
                <a:cs typeface="+mn-cs"/>
              </a:rPr>
              <a:t>驱动，以指示访问的开始和持续时间。</a:t>
            </a:r>
            <a:r>
              <a:rPr lang="en-US" altLang="zh-CN" sz="1200" b="0" i="0" kern="1200" dirty="0">
                <a:solidFill>
                  <a:schemeClr val="tx1"/>
                </a:solidFill>
                <a:effectLst/>
                <a:latin typeface="+mn-lt"/>
                <a:ea typeface="+mn-ea"/>
                <a:cs typeface="+mn-cs"/>
              </a:rPr>
              <a:t>Assert</a:t>
            </a:r>
            <a:r>
              <a:rPr lang="en-US" altLang="zh-CN" sz="1200" b="0" i="0" kern="1200" baseline="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FRAME</a:t>
            </a:r>
            <a:r>
              <a:rPr lang="zh-CN" altLang="en-US" sz="1200" b="0" i="0" kern="1200" dirty="0">
                <a:solidFill>
                  <a:schemeClr val="tx1"/>
                </a:solidFill>
                <a:effectLst/>
                <a:latin typeface="+mn-lt"/>
                <a:ea typeface="+mn-ea"/>
                <a:cs typeface="+mn-cs"/>
              </a:rPr>
              <a:t>＃表示总线事务正在开始。当</a:t>
            </a:r>
            <a:r>
              <a:rPr lang="en-US" altLang="zh-CN" sz="1200" b="0" i="0" kern="1200" dirty="0">
                <a:solidFill>
                  <a:schemeClr val="tx1"/>
                </a:solidFill>
                <a:effectLst/>
                <a:latin typeface="+mn-lt"/>
                <a:ea typeface="+mn-ea"/>
                <a:cs typeface="+mn-cs"/>
              </a:rPr>
              <a:t>FRAME</a:t>
            </a:r>
            <a:r>
              <a:rPr lang="zh-CN" altLang="en-US" sz="1200" b="0" i="0" kern="1200" dirty="0">
                <a:solidFill>
                  <a:schemeClr val="tx1"/>
                </a:solidFill>
                <a:effectLst/>
                <a:latin typeface="+mn-lt"/>
                <a:ea typeface="+mn-ea"/>
                <a:cs typeface="+mn-cs"/>
              </a:rPr>
              <a:t>＃被</a:t>
            </a:r>
            <a:r>
              <a:rPr lang="en-US" altLang="zh-CN" sz="1200" b="0" i="0" kern="1200" dirty="0">
                <a:solidFill>
                  <a:schemeClr val="tx1"/>
                </a:solidFill>
                <a:effectLst/>
                <a:latin typeface="+mn-lt"/>
                <a:ea typeface="+mn-ea"/>
                <a:cs typeface="+mn-cs"/>
              </a:rPr>
              <a:t>assert</a:t>
            </a:r>
            <a:r>
              <a:rPr lang="zh-CN" altLang="en-US" sz="1200" b="0" i="0" kern="1200" dirty="0">
                <a:solidFill>
                  <a:schemeClr val="tx1"/>
                </a:solidFill>
                <a:effectLst/>
                <a:latin typeface="+mn-lt"/>
                <a:ea typeface="+mn-ea"/>
                <a:cs typeface="+mn-cs"/>
              </a:rPr>
              <a:t>时，数据传输继续。当</a:t>
            </a:r>
            <a:r>
              <a:rPr lang="en-US" altLang="zh-CN" sz="1200" b="0" i="0" kern="1200" dirty="0">
                <a:solidFill>
                  <a:schemeClr val="tx1"/>
                </a:solidFill>
                <a:effectLst/>
                <a:latin typeface="+mn-lt"/>
                <a:ea typeface="+mn-ea"/>
                <a:cs typeface="+mn-cs"/>
              </a:rPr>
              <a:t>FRAME</a:t>
            </a:r>
            <a:r>
              <a:rPr lang="zh-CN" altLang="en-US" sz="1200" b="0" i="0" kern="1200" dirty="0">
                <a:solidFill>
                  <a:schemeClr val="tx1"/>
                </a:solidFill>
                <a:effectLst/>
                <a:latin typeface="+mn-lt"/>
                <a:ea typeface="+mn-ea"/>
                <a:cs typeface="+mn-cs"/>
              </a:rPr>
              <a:t>＃</a:t>
            </a:r>
            <a:r>
              <a:rPr lang="en-US" altLang="zh-CN" sz="1200" b="0" i="0" kern="1200" dirty="0" err="1">
                <a:solidFill>
                  <a:schemeClr val="tx1"/>
                </a:solidFill>
                <a:effectLst/>
                <a:latin typeface="+mn-lt"/>
                <a:ea typeface="+mn-ea"/>
                <a:cs typeface="+mn-cs"/>
              </a:rPr>
              <a:t>deasserted</a:t>
            </a:r>
            <a:r>
              <a:rPr lang="en-US" altLang="zh-CN" sz="1200" b="0" i="0" kern="1200" baseline="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时，事务处于最终数据阶段或已完成。</a:t>
            </a:r>
            <a:endParaRPr lang="en-US" altLang="zh-CN" sz="1200" b="0" i="0" kern="1200" dirty="0">
              <a:solidFill>
                <a:schemeClr val="tx1"/>
              </a:solidFill>
              <a:effectLst/>
              <a:latin typeface="+mn-lt"/>
              <a:ea typeface="+mn-ea"/>
              <a:cs typeface="+mn-cs"/>
            </a:endParaRPr>
          </a:p>
          <a:p>
            <a:br>
              <a:rPr lang="zh-CN" altLang="en-US" dirty="0"/>
            </a:br>
            <a:r>
              <a:rPr lang="en-US" altLang="zh-CN" sz="1200" b="0" i="0" kern="1200" dirty="0">
                <a:solidFill>
                  <a:schemeClr val="tx1"/>
                </a:solidFill>
                <a:effectLst/>
                <a:latin typeface="+mn-lt"/>
                <a:ea typeface="+mn-ea"/>
                <a:cs typeface="+mn-cs"/>
              </a:rPr>
              <a:t>IRDY# </a:t>
            </a:r>
            <a:r>
              <a:rPr lang="zh-CN" altLang="en-US" sz="1200" b="0" i="0" kern="1200" dirty="0">
                <a:solidFill>
                  <a:schemeClr val="tx1"/>
                </a:solidFill>
                <a:effectLst/>
                <a:latin typeface="+mn-lt"/>
                <a:ea typeface="+mn-ea"/>
                <a:cs typeface="+mn-cs"/>
              </a:rPr>
              <a:t>信号，该信号由</a:t>
            </a:r>
            <a:r>
              <a:rPr lang="en-US" altLang="zh-CN" sz="1200" b="0" i="0" kern="1200" dirty="0">
                <a:solidFill>
                  <a:schemeClr val="tx1"/>
                </a:solidFill>
                <a:effectLst/>
                <a:latin typeface="+mn-lt"/>
                <a:ea typeface="+mn-ea"/>
                <a:cs typeface="+mn-cs"/>
              </a:rPr>
              <a:t>PCI</a:t>
            </a:r>
            <a:r>
              <a:rPr lang="zh-CN" altLang="en-US" sz="1200" b="0" i="0" kern="1200" dirty="0">
                <a:solidFill>
                  <a:schemeClr val="tx1"/>
                </a:solidFill>
                <a:effectLst/>
                <a:latin typeface="+mn-lt"/>
                <a:ea typeface="+mn-ea"/>
                <a:cs typeface="+mn-cs"/>
              </a:rPr>
              <a:t>主设备驱动（主设备可以主动发送读写命令，而从设备只能被动接受），其实就是</a:t>
            </a:r>
            <a:r>
              <a:rPr lang="en-US" altLang="zh-CN" sz="1200" b="0" i="0" kern="1200" dirty="0">
                <a:solidFill>
                  <a:schemeClr val="tx1"/>
                </a:solidFill>
                <a:effectLst/>
                <a:latin typeface="+mn-lt"/>
                <a:ea typeface="+mn-ea"/>
                <a:cs typeface="+mn-cs"/>
              </a:rPr>
              <a:t>PCI</a:t>
            </a:r>
            <a:r>
              <a:rPr lang="zh-CN" altLang="en-US" sz="1200" b="0" i="0" kern="1200" dirty="0">
                <a:solidFill>
                  <a:schemeClr val="tx1"/>
                </a:solidFill>
                <a:effectLst/>
                <a:latin typeface="+mn-lt"/>
                <a:ea typeface="+mn-ea"/>
                <a:cs typeface="+mn-cs"/>
              </a:rPr>
              <a:t>源设备驱动信号，表示主设备（源设备）已经把数据准备好了。如果总线为写事务，则表示在</a:t>
            </a:r>
            <a:r>
              <a:rPr lang="en-US" altLang="zh-CN" sz="1200" b="0" i="0" kern="1200" dirty="0">
                <a:solidFill>
                  <a:schemeClr val="tx1"/>
                </a:solidFill>
                <a:effectLst/>
                <a:latin typeface="+mn-lt"/>
                <a:ea typeface="+mn-ea"/>
                <a:cs typeface="+mn-cs"/>
              </a:rPr>
              <a:t>AD[31:0]</a:t>
            </a:r>
            <a:r>
              <a:rPr lang="zh-CN" altLang="en-US" sz="1200" b="0" i="0" kern="1200" dirty="0">
                <a:solidFill>
                  <a:schemeClr val="tx1"/>
                </a:solidFill>
                <a:effectLst/>
                <a:latin typeface="+mn-lt"/>
                <a:ea typeface="+mn-ea"/>
                <a:cs typeface="+mn-cs"/>
              </a:rPr>
              <a:t>上的数据有效；如果是读，则表示目标设备（从设备）已经准备好缓存了，主设备可以把数据发送到</a:t>
            </a:r>
            <a:r>
              <a:rPr lang="en-US" altLang="zh-CN" sz="1200" b="0" i="0" kern="1200" dirty="0">
                <a:solidFill>
                  <a:schemeClr val="tx1"/>
                </a:solidFill>
                <a:effectLst/>
                <a:latin typeface="+mn-lt"/>
                <a:ea typeface="+mn-ea"/>
                <a:cs typeface="+mn-cs"/>
              </a:rPr>
              <a:t>AD[31:0]</a:t>
            </a:r>
            <a:r>
              <a:rPr lang="zh-CN" altLang="en-US" sz="1200" b="0" i="0" kern="1200" dirty="0">
                <a:solidFill>
                  <a:schemeClr val="tx1"/>
                </a:solidFill>
                <a:effectLst/>
                <a:latin typeface="+mn-lt"/>
                <a:ea typeface="+mn-ea"/>
                <a:cs typeface="+mn-cs"/>
              </a:rPr>
              <a:t>上了</a:t>
            </a:r>
            <a:endParaRPr lang="en-US" altLang="zh-CN" sz="1200" b="0" i="0" kern="1200" dirty="0">
              <a:solidFill>
                <a:schemeClr val="tx1"/>
              </a:solidFill>
              <a:effectLst/>
              <a:latin typeface="+mn-lt"/>
              <a:ea typeface="+mn-ea"/>
              <a:cs typeface="+mn-cs"/>
            </a:endParaRPr>
          </a:p>
          <a:p>
            <a:br>
              <a:rPr lang="zh-CN" altLang="en-US" dirty="0"/>
            </a:br>
            <a:r>
              <a:rPr lang="en-US" altLang="zh-CN" sz="1200" b="0" i="0" kern="1200" dirty="0">
                <a:solidFill>
                  <a:schemeClr val="tx1"/>
                </a:solidFill>
                <a:effectLst/>
                <a:latin typeface="+mn-lt"/>
                <a:ea typeface="+mn-ea"/>
                <a:cs typeface="+mn-cs"/>
              </a:rPr>
              <a:t>TRDY#</a:t>
            </a:r>
            <a:r>
              <a:rPr lang="zh-CN" altLang="en-US" sz="1200" b="0" i="0" kern="1200" dirty="0">
                <a:solidFill>
                  <a:schemeClr val="tx1"/>
                </a:solidFill>
                <a:effectLst/>
                <a:latin typeface="+mn-lt"/>
                <a:ea typeface="+mn-ea"/>
                <a:cs typeface="+mn-cs"/>
              </a:rPr>
              <a:t>信号，该信号由目标设备驱动，该信号有效，表示目标设备已经将数据准备好了。如果总线是写事务，则表示目标设备已经准备好了缓存，可以把数据写入目标设备中；如果总线是读事务，表示设备需要的数据在</a:t>
            </a:r>
            <a:r>
              <a:rPr lang="en-US" altLang="zh-CN" sz="1200" b="0" i="0" kern="1200" dirty="0">
                <a:solidFill>
                  <a:schemeClr val="tx1"/>
                </a:solidFill>
                <a:effectLst/>
                <a:latin typeface="+mn-lt"/>
                <a:ea typeface="+mn-ea"/>
                <a:cs typeface="+mn-cs"/>
              </a:rPr>
              <a:t>AD[31:0]</a:t>
            </a:r>
            <a:r>
              <a:rPr lang="zh-CN" altLang="en-US" sz="1200" b="0" i="0" kern="1200" dirty="0">
                <a:solidFill>
                  <a:schemeClr val="tx1"/>
                </a:solidFill>
                <a:effectLst/>
                <a:latin typeface="+mn-lt"/>
                <a:ea typeface="+mn-ea"/>
                <a:cs typeface="+mn-cs"/>
              </a:rPr>
              <a:t>上有效了</a:t>
            </a:r>
            <a:endParaRPr lang="en-US" altLang="zh-CN" sz="1200" b="0" i="0" kern="1200" dirty="0">
              <a:solidFill>
                <a:schemeClr val="tx1"/>
              </a:solidFill>
              <a:effectLst/>
              <a:latin typeface="+mn-lt"/>
              <a:ea typeface="+mn-ea"/>
              <a:cs typeface="+mn-cs"/>
            </a:endParaRPr>
          </a:p>
          <a:p>
            <a:br>
              <a:rPr lang="zh-CN" altLang="en-US" dirty="0"/>
            </a:br>
            <a:r>
              <a:rPr lang="en-US" altLang="zh-CN" sz="1200" b="0" i="0" kern="1200" dirty="0">
                <a:solidFill>
                  <a:schemeClr val="tx1"/>
                </a:solidFill>
                <a:effectLst/>
                <a:latin typeface="+mn-lt"/>
                <a:ea typeface="+mn-ea"/>
                <a:cs typeface="+mn-cs"/>
              </a:rPr>
              <a:t>stop#</a:t>
            </a:r>
            <a:r>
              <a:rPr lang="zh-CN" altLang="en-US" sz="1200" b="0" i="0" kern="1200" dirty="0">
                <a:solidFill>
                  <a:schemeClr val="tx1"/>
                </a:solidFill>
                <a:effectLst/>
                <a:latin typeface="+mn-lt"/>
                <a:ea typeface="+mn-ea"/>
                <a:cs typeface="+mn-cs"/>
              </a:rPr>
              <a:t>信号，表示目标设备请求主设备停止当前</a:t>
            </a:r>
            <a:r>
              <a:rPr lang="en-US" altLang="zh-CN" sz="1200" b="0" i="0" kern="1200" dirty="0">
                <a:solidFill>
                  <a:schemeClr val="tx1"/>
                </a:solidFill>
                <a:effectLst/>
                <a:latin typeface="+mn-lt"/>
                <a:ea typeface="+mn-ea"/>
                <a:cs typeface="+mn-cs"/>
              </a:rPr>
              <a:t>PCI</a:t>
            </a:r>
            <a:r>
              <a:rPr lang="zh-CN" altLang="en-US" sz="1200" b="0" i="0" kern="1200" dirty="0">
                <a:solidFill>
                  <a:schemeClr val="tx1"/>
                </a:solidFill>
                <a:effectLst/>
                <a:latin typeface="+mn-lt"/>
                <a:ea typeface="+mn-ea"/>
                <a:cs typeface="+mn-cs"/>
              </a:rPr>
              <a:t>总线的事务。目标设备可以要主设备对当前</a:t>
            </a:r>
            <a:r>
              <a:rPr lang="en-US" altLang="zh-CN" sz="1200" b="0" i="0" kern="1200" dirty="0">
                <a:solidFill>
                  <a:schemeClr val="tx1"/>
                </a:solidFill>
                <a:effectLst/>
                <a:latin typeface="+mn-lt"/>
                <a:ea typeface="+mn-ea"/>
                <a:cs typeface="+mn-cs"/>
              </a:rPr>
              <a:t>PCI</a:t>
            </a:r>
            <a:r>
              <a:rPr lang="zh-CN" altLang="en-US" sz="1200" b="0" i="0" kern="1200" dirty="0">
                <a:solidFill>
                  <a:schemeClr val="tx1"/>
                </a:solidFill>
                <a:effectLst/>
                <a:latin typeface="+mn-lt"/>
                <a:ea typeface="+mn-ea"/>
                <a:cs typeface="+mn-cs"/>
              </a:rPr>
              <a:t>总线事务进行重试（</a:t>
            </a:r>
            <a:r>
              <a:rPr lang="en-US" altLang="zh-CN" sz="1200" b="0" i="0" kern="1200" dirty="0">
                <a:solidFill>
                  <a:schemeClr val="tx1"/>
                </a:solidFill>
                <a:effectLst/>
                <a:latin typeface="+mn-lt"/>
                <a:ea typeface="+mn-ea"/>
                <a:cs typeface="+mn-cs"/>
              </a:rPr>
              <a:t>Retry</a:t>
            </a:r>
            <a:r>
              <a:rPr lang="zh-CN" altLang="en-US" sz="1200" b="0" i="0" kern="1200" dirty="0">
                <a:solidFill>
                  <a:schemeClr val="tx1"/>
                </a:solidFill>
                <a:effectLst/>
                <a:latin typeface="+mn-lt"/>
                <a:ea typeface="+mn-ea"/>
                <a:cs typeface="+mn-cs"/>
              </a:rPr>
              <a:t>，目标数据没有准备好），断连（</a:t>
            </a:r>
            <a:r>
              <a:rPr lang="en-US" altLang="zh-CN" sz="1200" b="0" i="0" kern="1200" dirty="0">
                <a:solidFill>
                  <a:schemeClr val="tx1"/>
                </a:solidFill>
                <a:effectLst/>
                <a:latin typeface="+mn-lt"/>
                <a:ea typeface="+mn-ea"/>
                <a:cs typeface="+mn-cs"/>
              </a:rPr>
              <a:t>Disconnect</a:t>
            </a:r>
            <a:r>
              <a:rPr lang="zh-CN" altLang="en-US" sz="1200" b="0" i="0" kern="1200" dirty="0">
                <a:solidFill>
                  <a:schemeClr val="tx1"/>
                </a:solidFill>
                <a:effectLst/>
                <a:latin typeface="+mn-lt"/>
                <a:ea typeface="+mn-ea"/>
                <a:cs typeface="+mn-cs"/>
              </a:rPr>
              <a:t>，目标设备不能接受较长的</a:t>
            </a:r>
            <a:r>
              <a:rPr lang="en-US" altLang="zh-CN" sz="1200" b="0" i="0" kern="1200" dirty="0">
                <a:solidFill>
                  <a:schemeClr val="tx1"/>
                </a:solidFill>
                <a:effectLst/>
                <a:latin typeface="+mn-lt"/>
                <a:ea typeface="+mn-ea"/>
                <a:cs typeface="+mn-cs"/>
              </a:rPr>
              <a:t>Burst</a:t>
            </a:r>
            <a:r>
              <a:rPr lang="zh-CN" altLang="en-US" sz="1200" b="0" i="0" kern="1200" dirty="0">
                <a:solidFill>
                  <a:schemeClr val="tx1"/>
                </a:solidFill>
                <a:effectLst/>
                <a:latin typeface="+mn-lt"/>
                <a:ea typeface="+mn-ea"/>
                <a:cs typeface="+mn-cs"/>
              </a:rPr>
              <a:t>操作），夭折（</a:t>
            </a:r>
            <a:r>
              <a:rPr lang="en-US" altLang="zh-CN" sz="1200" b="0" i="0" kern="1200" dirty="0">
                <a:solidFill>
                  <a:schemeClr val="tx1"/>
                </a:solidFill>
                <a:effectLst/>
                <a:latin typeface="+mn-lt"/>
                <a:ea typeface="+mn-ea"/>
                <a:cs typeface="+mn-cs"/>
              </a:rPr>
              <a:t>Target Abort</a:t>
            </a:r>
            <a:r>
              <a:rPr lang="zh-CN" altLang="en-US" sz="1200" b="0" i="0" kern="1200" dirty="0">
                <a:solidFill>
                  <a:schemeClr val="tx1"/>
                </a:solidFill>
                <a:effectLst/>
                <a:latin typeface="+mn-lt"/>
                <a:ea typeface="+mn-ea"/>
                <a:cs typeface="+mn-cs"/>
              </a:rPr>
              <a:t>，数据传输出错）；</a:t>
            </a:r>
            <a:endParaRPr lang="en-US" altLang="zh-CN" sz="1200" b="0" i="0" kern="1200" dirty="0">
              <a:solidFill>
                <a:schemeClr val="tx1"/>
              </a:solidFill>
              <a:effectLst/>
              <a:latin typeface="+mn-lt"/>
              <a:ea typeface="+mn-ea"/>
              <a:cs typeface="+mn-cs"/>
            </a:endParaRPr>
          </a:p>
          <a:p>
            <a:br>
              <a:rPr lang="zh-CN" altLang="en-US" dirty="0"/>
            </a:br>
            <a:r>
              <a:rPr lang="en-US" altLang="zh-CN" sz="1200" b="0" i="0" kern="1200" dirty="0">
                <a:solidFill>
                  <a:schemeClr val="tx1"/>
                </a:solidFill>
                <a:effectLst/>
                <a:latin typeface="+mn-lt"/>
                <a:ea typeface="+mn-ea"/>
                <a:cs typeface="+mn-cs"/>
              </a:rPr>
              <a:t>IDSEL</a:t>
            </a:r>
            <a:r>
              <a:rPr lang="zh-CN" altLang="en-US" sz="1200" b="0" i="0" kern="1200" dirty="0">
                <a:solidFill>
                  <a:schemeClr val="tx1"/>
                </a:solidFill>
                <a:effectLst/>
                <a:latin typeface="+mn-lt"/>
                <a:ea typeface="+mn-ea"/>
                <a:cs typeface="+mn-cs"/>
              </a:rPr>
              <a:t>信号，</a:t>
            </a:r>
            <a:r>
              <a:rPr lang="en-US" altLang="zh-CN" sz="1200" b="0" i="0" kern="1200" dirty="0">
                <a:solidFill>
                  <a:schemeClr val="tx1"/>
                </a:solidFill>
                <a:effectLst/>
                <a:latin typeface="+mn-lt"/>
                <a:ea typeface="+mn-ea"/>
                <a:cs typeface="+mn-cs"/>
              </a:rPr>
              <a:t>PCI</a:t>
            </a:r>
            <a:r>
              <a:rPr lang="zh-CN" altLang="en-US" sz="1200" b="0" i="0" kern="1200" dirty="0">
                <a:solidFill>
                  <a:schemeClr val="tx1"/>
                </a:solidFill>
                <a:effectLst/>
                <a:latin typeface="+mn-lt"/>
                <a:ea typeface="+mn-ea"/>
                <a:cs typeface="+mn-cs"/>
              </a:rPr>
              <a:t>总线在进行配置读写总线事务时，使用该信号选择</a:t>
            </a:r>
            <a:r>
              <a:rPr lang="en-US" altLang="zh-CN" sz="1200" b="0" i="0" kern="1200" dirty="0">
                <a:solidFill>
                  <a:schemeClr val="tx1"/>
                </a:solidFill>
                <a:effectLst/>
                <a:latin typeface="+mn-lt"/>
                <a:ea typeface="+mn-ea"/>
                <a:cs typeface="+mn-cs"/>
              </a:rPr>
              <a:t>PCI</a:t>
            </a:r>
            <a:r>
              <a:rPr lang="zh-CN" altLang="en-US" sz="1200" b="0" i="0" kern="1200" dirty="0">
                <a:solidFill>
                  <a:schemeClr val="tx1"/>
                </a:solidFill>
                <a:effectLst/>
                <a:latin typeface="+mn-lt"/>
                <a:ea typeface="+mn-ea"/>
                <a:cs typeface="+mn-cs"/>
              </a:rPr>
              <a:t>目标设备</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初始化设备选择在配置读写事务期间用作芯片选择</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DEVSEL#</a:t>
            </a:r>
            <a:r>
              <a:rPr lang="zh-CN" altLang="en-US" sz="1200" b="0" i="0" kern="1200" dirty="0">
                <a:solidFill>
                  <a:schemeClr val="tx1"/>
                </a:solidFill>
                <a:effectLst/>
                <a:latin typeface="+mn-lt"/>
                <a:ea typeface="+mn-ea"/>
                <a:cs typeface="+mn-cs"/>
              </a:rPr>
              <a:t>： 设备选择，当主动驱动时，表示驱动设备已将其地址解码为当前访问的目标。作为输入</a:t>
            </a:r>
            <a:r>
              <a:rPr lang="en-US" altLang="zh-CN" sz="1200" b="0" i="0" kern="1200" dirty="0">
                <a:solidFill>
                  <a:schemeClr val="tx1"/>
                </a:solidFill>
                <a:effectLst/>
                <a:latin typeface="+mn-lt"/>
                <a:ea typeface="+mn-ea"/>
                <a:cs typeface="+mn-cs"/>
              </a:rPr>
              <a:t>,</a:t>
            </a:r>
            <a:r>
              <a:rPr lang="zh-CN" altLang="en-US" sz="1200" b="0" i="0" kern="1200" baseline="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DEVSEL#</a:t>
            </a:r>
            <a:r>
              <a:rPr lang="zh-CN" altLang="en-US" sz="1200" b="0" i="0" kern="1200" dirty="0">
                <a:solidFill>
                  <a:schemeClr val="tx1"/>
                </a:solidFill>
                <a:effectLst/>
                <a:latin typeface="+mn-lt"/>
                <a:ea typeface="+mn-ea"/>
                <a:cs typeface="+mn-cs"/>
              </a:rPr>
              <a:t>指示总线上的任何设备是否已被选中</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如果当前总线命令是配置读写，那么 </a:t>
            </a:r>
            <a:r>
              <a:rPr lang="en-US" altLang="zh-CN" sz="1200" b="0" i="0" kern="1200" dirty="0">
                <a:solidFill>
                  <a:schemeClr val="tx1"/>
                </a:solidFill>
                <a:effectLst/>
                <a:latin typeface="+mn-lt"/>
                <a:ea typeface="+mn-ea"/>
                <a:cs typeface="+mn-cs"/>
              </a:rPr>
              <a:t>IDSEL </a:t>
            </a:r>
            <a:r>
              <a:rPr lang="zh-CN" altLang="en-US" sz="1200" b="0" i="0" kern="1200" dirty="0">
                <a:solidFill>
                  <a:schemeClr val="tx1"/>
                </a:solidFill>
                <a:effectLst/>
                <a:latin typeface="+mn-lt"/>
                <a:ea typeface="+mn-ea"/>
                <a:cs typeface="+mn-cs"/>
              </a:rPr>
              <a:t>信号线也被置为有效，</a:t>
            </a:r>
            <a:r>
              <a:rPr lang="en-US" altLang="zh-CN" sz="1200" b="0" i="0" kern="1200" dirty="0">
                <a:solidFill>
                  <a:schemeClr val="tx1"/>
                </a:solidFill>
                <a:effectLst/>
                <a:latin typeface="+mn-lt"/>
                <a:ea typeface="+mn-ea"/>
                <a:cs typeface="+mn-cs"/>
              </a:rPr>
              <a:t>IDSEL </a:t>
            </a:r>
            <a:r>
              <a:rPr lang="zh-CN" altLang="en-US" sz="1200" b="0" i="0" kern="1200" dirty="0">
                <a:solidFill>
                  <a:schemeClr val="tx1"/>
                </a:solidFill>
                <a:effectLst/>
                <a:latin typeface="+mn-lt"/>
                <a:ea typeface="+mn-ea"/>
                <a:cs typeface="+mn-cs"/>
              </a:rPr>
              <a:t>信号与 </a:t>
            </a:r>
            <a:r>
              <a:rPr lang="en-US" altLang="zh-CN" sz="1200" b="0" i="0" kern="1200" dirty="0">
                <a:solidFill>
                  <a:schemeClr val="tx1"/>
                </a:solidFill>
                <a:effectLst/>
                <a:latin typeface="+mn-lt"/>
                <a:ea typeface="+mn-ea"/>
                <a:cs typeface="+mn-cs"/>
              </a:rPr>
              <a:t>PCI </a:t>
            </a:r>
            <a:r>
              <a:rPr lang="zh-CN" altLang="en-US" sz="1200" b="0" i="0" kern="1200" dirty="0">
                <a:solidFill>
                  <a:schemeClr val="tx1"/>
                </a:solidFill>
                <a:effectLst/>
                <a:latin typeface="+mn-lt"/>
                <a:ea typeface="+mn-ea"/>
                <a:cs typeface="+mn-cs"/>
              </a:rPr>
              <a:t>总线的</a:t>
            </a:r>
            <a:r>
              <a:rPr lang="en-US" altLang="zh-CN" sz="1200" b="0" i="0" kern="1200" dirty="0">
                <a:solidFill>
                  <a:schemeClr val="tx1"/>
                </a:solidFill>
                <a:effectLst/>
                <a:latin typeface="+mn-lt"/>
                <a:ea typeface="+mn-ea"/>
                <a:cs typeface="+mn-cs"/>
              </a:rPr>
              <a:t>AD[31:11]</a:t>
            </a:r>
            <a:r>
              <a:rPr lang="zh-CN" altLang="en-US" sz="1200" b="0" i="0" kern="1200" dirty="0">
                <a:solidFill>
                  <a:schemeClr val="tx1"/>
                </a:solidFill>
                <a:effectLst/>
                <a:latin typeface="+mn-lt"/>
                <a:ea typeface="+mn-ea"/>
                <a:cs typeface="+mn-cs"/>
              </a:rPr>
              <a:t>相连</a:t>
            </a:r>
            <a:endParaRPr lang="en-US" altLang="zh-CN" sz="1200" b="0" i="0" kern="1200" dirty="0">
              <a:solidFill>
                <a:schemeClr val="tx1"/>
              </a:solidFill>
              <a:effectLst/>
              <a:latin typeface="+mn-lt"/>
              <a:ea typeface="+mn-ea"/>
              <a:cs typeface="+mn-cs"/>
            </a:endParaRPr>
          </a:p>
          <a:p>
            <a:endParaRPr lang="en-US" altLang="zh-CN" dirty="0"/>
          </a:p>
          <a:p>
            <a:r>
              <a:rPr lang="en-US" altLang="zh-CN" sz="1200" b="0" i="0" kern="1200" dirty="0">
                <a:solidFill>
                  <a:schemeClr val="tx1"/>
                </a:solidFill>
                <a:effectLst/>
                <a:latin typeface="+mn-lt"/>
                <a:ea typeface="+mn-ea"/>
                <a:cs typeface="+mn-cs"/>
              </a:rPr>
              <a:t>LOCK#</a:t>
            </a:r>
            <a:r>
              <a:rPr lang="zh-CN" altLang="en-US" sz="1200" b="0" i="0" kern="1200" dirty="0">
                <a:solidFill>
                  <a:schemeClr val="tx1"/>
                </a:solidFill>
                <a:effectLst/>
                <a:latin typeface="+mn-lt"/>
                <a:ea typeface="+mn-ea"/>
                <a:cs typeface="+mn-cs"/>
              </a:rPr>
              <a:t>信号，主设备可以使用该信号，将目标设备的某个资源锁定，以防止其他设备访问</a:t>
            </a:r>
            <a:r>
              <a:rPr lang="en-US" altLang="zh-CN"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zh-CN" altLang="en-US" dirty="0"/>
              <a:t>锁定表示对网桥的原子操作，可能需要完成多个事务。声明</a:t>
            </a:r>
            <a:r>
              <a:rPr lang="en-US" altLang="zh-CN" dirty="0"/>
              <a:t>LOCK</a:t>
            </a:r>
            <a:r>
              <a:rPr lang="zh-CN" altLang="en-US" dirty="0"/>
              <a:t>＃后，非排他性事务可能会进行到当前未锁定的桥。在</a:t>
            </a:r>
            <a:r>
              <a:rPr lang="en-US" altLang="zh-CN" dirty="0"/>
              <a:t>PCI</a:t>
            </a:r>
            <a:r>
              <a:rPr lang="zh-CN" altLang="en-US" dirty="0"/>
              <a:t>上启动事务的授权不能保证对</a:t>
            </a:r>
            <a:r>
              <a:rPr lang="en-US" altLang="zh-CN" dirty="0"/>
              <a:t>LOCK</a:t>
            </a:r>
            <a:r>
              <a:rPr lang="zh-CN" altLang="en-US" dirty="0"/>
              <a:t>＃的控制。</a:t>
            </a:r>
            <a:r>
              <a:rPr lang="en-US" altLang="zh-CN" dirty="0"/>
              <a:t>LOCK</a:t>
            </a:r>
            <a:r>
              <a:rPr lang="zh-CN" altLang="en-US" dirty="0"/>
              <a:t>＃的控制是在其自己的协议下与</a:t>
            </a:r>
            <a:r>
              <a:rPr lang="en-US" altLang="zh-CN" dirty="0"/>
              <a:t>GNT</a:t>
            </a:r>
            <a:r>
              <a:rPr lang="zh-CN" altLang="en-US" dirty="0"/>
              <a:t>＃一起获得的。一个主服务器保留</a:t>
            </a:r>
            <a:r>
              <a:rPr lang="en-US" altLang="zh-CN" dirty="0"/>
              <a:t>LOCK</a:t>
            </a:r>
            <a:r>
              <a:rPr lang="zh-CN" altLang="en-US" dirty="0"/>
              <a:t>＃的所有权时，不同的代理可以使用</a:t>
            </a:r>
            <a:r>
              <a:rPr lang="en-US" altLang="zh-CN" dirty="0"/>
              <a:t>PCI</a:t>
            </a:r>
            <a:r>
              <a:rPr lang="zh-CN" altLang="en-US" dirty="0"/>
              <a:t>。锁定的事务只能由主机桥，</a:t>
            </a:r>
            <a:r>
              <a:rPr lang="en-US" altLang="zh-CN" dirty="0"/>
              <a:t>PCI-to-PCI</a:t>
            </a:r>
            <a:r>
              <a:rPr lang="zh-CN" altLang="en-US" dirty="0"/>
              <a:t>桥和扩展总线桥启动。有关</a:t>
            </a:r>
            <a:r>
              <a:rPr lang="en-US" altLang="zh-CN" dirty="0"/>
              <a:t>LOCK</a:t>
            </a:r>
            <a:r>
              <a:rPr lang="zh-CN" altLang="en-US" dirty="0"/>
              <a:t>＃要求的详细信息，请参阅附录</a:t>
            </a:r>
            <a:r>
              <a:rPr lang="en-US" altLang="zh-CN" dirty="0"/>
              <a:t>F</a:t>
            </a:r>
            <a:r>
              <a:rPr lang="zh-CN" altLang="en-US" dirty="0"/>
              <a:t>。</a:t>
            </a:r>
            <a:endParaRPr lang="en-US" altLang="zh-CN" dirty="0"/>
          </a:p>
          <a:p>
            <a:endParaRPr lang="en-US" altLang="zh-CN" dirty="0"/>
          </a:p>
          <a:p>
            <a:r>
              <a:rPr lang="en-US" altLang="zh-CN" dirty="0"/>
              <a:t>Error Reporting:</a:t>
            </a:r>
            <a:endParaRPr lang="en-US" altLang="zh-CN" dirty="0"/>
          </a:p>
          <a:p>
            <a:r>
              <a:rPr lang="en-US" altLang="zh-CN" sz="1200" b="0" i="0" kern="1200" dirty="0">
                <a:solidFill>
                  <a:schemeClr val="tx1"/>
                </a:solidFill>
                <a:effectLst/>
                <a:latin typeface="+mn-lt"/>
                <a:ea typeface="+mn-ea"/>
                <a:cs typeface="+mn-cs"/>
              </a:rPr>
              <a:t>PCI</a:t>
            </a:r>
            <a:r>
              <a:rPr lang="zh-CN" altLang="en-US" sz="1200" b="0" i="0" kern="1200" dirty="0">
                <a:solidFill>
                  <a:schemeClr val="tx1"/>
                </a:solidFill>
                <a:effectLst/>
                <a:latin typeface="+mn-lt"/>
                <a:ea typeface="+mn-ea"/>
                <a:cs typeface="+mn-cs"/>
              </a:rPr>
              <a:t>总线中定义两个边带信号（</a:t>
            </a:r>
            <a:r>
              <a:rPr lang="en-US" altLang="zh-CN" sz="1200" b="0" i="0" kern="1200" dirty="0">
                <a:solidFill>
                  <a:schemeClr val="tx1"/>
                </a:solidFill>
                <a:effectLst/>
                <a:latin typeface="+mn-lt"/>
                <a:ea typeface="+mn-ea"/>
                <a:cs typeface="+mn-cs"/>
              </a:rPr>
              <a:t>PERR#</a:t>
            </a:r>
            <a:r>
              <a:rPr lang="zh-CN" altLang="en-US" sz="1200" b="0" i="0" kern="1200" dirty="0">
                <a:solidFill>
                  <a:schemeClr val="tx1"/>
                </a:solidFill>
                <a:effectLst/>
                <a:latin typeface="+mn-lt"/>
                <a:ea typeface="+mn-ea"/>
                <a:cs typeface="+mn-cs"/>
              </a:rPr>
              <a:t>和</a:t>
            </a:r>
            <a:r>
              <a:rPr lang="en-US" altLang="zh-CN" sz="1200" b="0" i="0" kern="1200" dirty="0">
                <a:solidFill>
                  <a:schemeClr val="tx1"/>
                </a:solidFill>
                <a:effectLst/>
                <a:latin typeface="+mn-lt"/>
                <a:ea typeface="+mn-ea"/>
                <a:cs typeface="+mn-cs"/>
              </a:rPr>
              <a:t>SERR#</a:t>
            </a:r>
            <a:r>
              <a:rPr lang="zh-CN" altLang="en-US" sz="1200" b="0" i="0" kern="1200" dirty="0">
                <a:solidFill>
                  <a:schemeClr val="tx1"/>
                </a:solidFill>
                <a:effectLst/>
                <a:latin typeface="+mn-lt"/>
                <a:ea typeface="+mn-ea"/>
                <a:cs typeface="+mn-cs"/>
              </a:rPr>
              <a:t>）来处理总线错误。其中</a:t>
            </a:r>
            <a:r>
              <a:rPr lang="en-US" altLang="zh-CN" sz="1200" b="0" i="0" kern="1200" dirty="0">
                <a:solidFill>
                  <a:schemeClr val="tx1"/>
                </a:solidFill>
                <a:effectLst/>
                <a:latin typeface="+mn-lt"/>
                <a:ea typeface="+mn-ea"/>
                <a:cs typeface="+mn-cs"/>
              </a:rPr>
              <a:t>PERR#</a:t>
            </a:r>
            <a:r>
              <a:rPr lang="zh-CN" altLang="en-US" sz="1200" b="0" i="0" kern="1200" dirty="0">
                <a:solidFill>
                  <a:schemeClr val="tx1"/>
                </a:solidFill>
                <a:effectLst/>
                <a:latin typeface="+mn-lt"/>
                <a:ea typeface="+mn-ea"/>
                <a:cs typeface="+mn-cs"/>
              </a:rPr>
              <a:t>主要对应的是普通数据奇偶校检错误（</a:t>
            </a:r>
            <a:r>
              <a:rPr lang="en-US" altLang="zh-CN" sz="1200" b="0" i="0" kern="1200" dirty="0">
                <a:solidFill>
                  <a:schemeClr val="tx1"/>
                </a:solidFill>
                <a:effectLst/>
                <a:latin typeface="+mn-lt"/>
                <a:ea typeface="+mn-ea"/>
                <a:cs typeface="+mn-cs"/>
              </a:rPr>
              <a:t>Parity Error</a:t>
            </a:r>
            <a:r>
              <a:rPr lang="zh-CN" altLang="en-US" sz="1200" b="0" i="0" kern="1200" dirty="0">
                <a:solidFill>
                  <a:schemeClr val="tx1"/>
                </a:solidFill>
                <a:effectLst/>
                <a:latin typeface="+mn-lt"/>
                <a:ea typeface="+mn-ea"/>
                <a:cs typeface="+mn-cs"/>
              </a:rPr>
              <a:t>），而</a:t>
            </a:r>
            <a:r>
              <a:rPr lang="en-US" altLang="zh-CN" sz="1200" b="0" i="0" kern="1200" dirty="0">
                <a:solidFill>
                  <a:schemeClr val="tx1"/>
                </a:solidFill>
                <a:effectLst/>
                <a:latin typeface="+mn-lt"/>
                <a:ea typeface="+mn-ea"/>
                <a:cs typeface="+mn-cs"/>
              </a:rPr>
              <a:t>SERR#</a:t>
            </a:r>
            <a:r>
              <a:rPr lang="zh-CN" altLang="en-US" sz="1200" b="0" i="0" kern="1200" dirty="0">
                <a:solidFill>
                  <a:schemeClr val="tx1"/>
                </a:solidFill>
                <a:effectLst/>
                <a:latin typeface="+mn-lt"/>
                <a:ea typeface="+mn-ea"/>
                <a:cs typeface="+mn-cs"/>
              </a:rPr>
              <a:t>主要对应的是系统错误（</a:t>
            </a:r>
            <a:r>
              <a:rPr lang="en-US" altLang="zh-CN" sz="1200" b="0" i="0" kern="1200" dirty="0">
                <a:solidFill>
                  <a:schemeClr val="tx1"/>
                </a:solidFill>
                <a:effectLst/>
                <a:latin typeface="+mn-lt"/>
                <a:ea typeface="+mn-ea"/>
                <a:cs typeface="+mn-cs"/>
              </a:rPr>
              <a:t>System Error</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endParaRPr lang="en-US" altLang="zh-CN" dirty="0"/>
          </a:p>
          <a:p>
            <a:r>
              <a:rPr lang="en-US" altLang="zh-CN" dirty="0"/>
              <a:t>Arbitration:</a:t>
            </a:r>
            <a:endParaRPr lang="en-US" altLang="zh-CN" dirty="0"/>
          </a:p>
          <a:p>
            <a:r>
              <a:rPr lang="en-US" altLang="zh-CN" dirty="0"/>
              <a:t>REQ#:</a:t>
            </a:r>
            <a:r>
              <a:rPr lang="zh-CN" altLang="en-US" sz="1200" b="0" i="0" kern="1200" dirty="0">
                <a:solidFill>
                  <a:schemeClr val="tx1"/>
                </a:solidFill>
                <a:effectLst/>
                <a:latin typeface="+mn-lt"/>
                <a:ea typeface="+mn-ea"/>
                <a:cs typeface="+mn-cs"/>
              </a:rPr>
              <a:t>请求向仲裁程序表明，此代理希望使用总线。</a:t>
            </a:r>
            <a:endParaRPr lang="en-US" altLang="zh-CN" dirty="0"/>
          </a:p>
          <a:p>
            <a:r>
              <a:rPr lang="en-US" altLang="zh-CN" dirty="0"/>
              <a:t>GNT#:</a:t>
            </a:r>
            <a:r>
              <a:rPr lang="zh-CN" altLang="en-US" sz="1200" b="0" i="0" kern="1200" dirty="0">
                <a:solidFill>
                  <a:schemeClr val="tx1"/>
                </a:solidFill>
                <a:effectLst/>
                <a:latin typeface="+mn-lt"/>
                <a:ea typeface="+mn-ea"/>
                <a:cs typeface="+mn-cs"/>
              </a:rPr>
              <a:t>向代理表明已授予对总线的访问权。</a:t>
            </a:r>
            <a:endParaRPr lang="en-US" altLang="zh-CN" sz="1200" b="0" i="0" kern="1200" dirty="0">
              <a:solidFill>
                <a:schemeClr val="tx1"/>
              </a:solidFill>
              <a:effectLst/>
              <a:latin typeface="+mn-lt"/>
              <a:ea typeface="+mn-ea"/>
              <a:cs typeface="+mn-cs"/>
            </a:endParaRPr>
          </a:p>
          <a:p>
            <a:endParaRPr lang="en-US" altLang="zh-CN" dirty="0"/>
          </a:p>
          <a:p>
            <a:r>
              <a:rPr lang="en-US" altLang="zh-CN" dirty="0"/>
              <a:t>System:</a:t>
            </a:r>
            <a:endParaRPr lang="en-US" altLang="zh-CN" dirty="0"/>
          </a:p>
          <a:p>
            <a:r>
              <a:rPr lang="en-US" altLang="zh-CN" dirty="0"/>
              <a:t>CLK#:</a:t>
            </a:r>
            <a:r>
              <a:rPr lang="zh-CN" altLang="en-US" dirty="0"/>
              <a:t>时钟为</a:t>
            </a:r>
            <a:r>
              <a:rPr lang="en-US" altLang="zh-CN" dirty="0"/>
              <a:t>PCI</a:t>
            </a:r>
            <a:r>
              <a:rPr lang="zh-CN" altLang="en-US" dirty="0"/>
              <a:t>上的所有事务提供定时，并且是每个</a:t>
            </a:r>
            <a:r>
              <a:rPr lang="en-US" altLang="zh-CN" dirty="0"/>
              <a:t>PCI</a:t>
            </a:r>
            <a:r>
              <a:rPr lang="zh-CN" altLang="en-US" dirty="0"/>
              <a:t>设备的输入。除</a:t>
            </a:r>
            <a:r>
              <a:rPr lang="en-US" altLang="zh-CN" dirty="0"/>
              <a:t>RST</a:t>
            </a:r>
            <a:r>
              <a:rPr lang="zh-CN" altLang="en-US" dirty="0"/>
              <a:t>＃，</a:t>
            </a:r>
            <a:r>
              <a:rPr lang="en-US" altLang="zh-CN" dirty="0"/>
              <a:t>INTA</a:t>
            </a:r>
            <a:r>
              <a:rPr lang="zh-CN" altLang="en-US" dirty="0"/>
              <a:t>＃，</a:t>
            </a:r>
            <a:r>
              <a:rPr lang="en-US" altLang="zh-CN" dirty="0"/>
              <a:t>INTB</a:t>
            </a:r>
            <a:r>
              <a:rPr lang="zh-CN" altLang="en-US" dirty="0"/>
              <a:t>＃，</a:t>
            </a:r>
            <a:r>
              <a:rPr lang="en-US" altLang="zh-CN" dirty="0"/>
              <a:t>INTC</a:t>
            </a:r>
            <a:r>
              <a:rPr lang="zh-CN" altLang="en-US" dirty="0"/>
              <a:t>＃，</a:t>
            </a:r>
            <a:r>
              <a:rPr lang="en-US" altLang="zh-CN" dirty="0"/>
              <a:t>INTD</a:t>
            </a:r>
            <a:r>
              <a:rPr lang="zh-CN" altLang="en-US" dirty="0"/>
              <a:t>＃，</a:t>
            </a:r>
            <a:r>
              <a:rPr lang="en-US" altLang="zh-CN" dirty="0"/>
              <a:t>PME</a:t>
            </a:r>
            <a:r>
              <a:rPr lang="zh-CN" altLang="en-US" dirty="0"/>
              <a:t>＃和</a:t>
            </a:r>
            <a:r>
              <a:rPr lang="en-US" altLang="zh-CN" dirty="0"/>
              <a:t>CLKRUN</a:t>
            </a:r>
            <a:r>
              <a:rPr lang="zh-CN" altLang="en-US" dirty="0"/>
              <a:t>＃以外的所有其他</a:t>
            </a:r>
            <a:r>
              <a:rPr lang="en-US" altLang="zh-CN" dirty="0"/>
              <a:t>PCI</a:t>
            </a:r>
            <a:r>
              <a:rPr lang="zh-CN" altLang="en-US" dirty="0"/>
              <a:t>信号均在</a:t>
            </a:r>
            <a:r>
              <a:rPr lang="en-US" altLang="zh-CN" dirty="0"/>
              <a:t>CLK</a:t>
            </a:r>
            <a:r>
              <a:rPr lang="zh-CN" altLang="en-US" dirty="0"/>
              <a:t>的上升沿采样，并且所有其他时序参数均相对于该沿定义。</a:t>
            </a:r>
            <a:r>
              <a:rPr lang="en-US" altLang="zh-CN" dirty="0"/>
              <a:t>PCI</a:t>
            </a:r>
            <a:r>
              <a:rPr lang="zh-CN" altLang="en-US" dirty="0"/>
              <a:t>的最高频率为</a:t>
            </a:r>
            <a:r>
              <a:rPr lang="en-US" altLang="zh-CN" dirty="0"/>
              <a:t>33 MHz</a:t>
            </a:r>
            <a:r>
              <a:rPr lang="zh-CN" altLang="en-US" dirty="0"/>
              <a:t>，最低频率为</a:t>
            </a:r>
            <a:r>
              <a:rPr lang="en-US" altLang="zh-CN" dirty="0"/>
              <a:t>0 Hz</a:t>
            </a:r>
            <a:r>
              <a:rPr lang="zh-CN" altLang="en-US" dirty="0"/>
              <a:t>（请参阅第</a:t>
            </a:r>
            <a:r>
              <a:rPr lang="en-US" altLang="zh-CN" dirty="0"/>
              <a:t>4</a:t>
            </a:r>
            <a:r>
              <a:rPr lang="zh-CN" altLang="en-US" dirty="0"/>
              <a:t>章）； </a:t>
            </a:r>
            <a:r>
              <a:rPr lang="en-US" altLang="zh-CN" dirty="0"/>
              <a:t>66 MHz</a:t>
            </a:r>
            <a:r>
              <a:rPr lang="zh-CN" altLang="en-US" dirty="0"/>
              <a:t>的最低频率为</a:t>
            </a:r>
            <a:r>
              <a:rPr lang="en-US" altLang="zh-CN" dirty="0"/>
              <a:t>33 MHz</a:t>
            </a:r>
            <a:r>
              <a:rPr lang="zh-CN" altLang="en-US" dirty="0"/>
              <a:t>（请参阅第</a:t>
            </a:r>
            <a:r>
              <a:rPr lang="en-US" altLang="zh-CN" dirty="0"/>
              <a:t>7</a:t>
            </a:r>
            <a:r>
              <a:rPr lang="zh-CN" altLang="en-US" dirty="0"/>
              <a:t>章）；或</a:t>
            </a:r>
            <a:r>
              <a:rPr lang="en-US" altLang="zh-CN" dirty="0"/>
              <a:t>133 MHz</a:t>
            </a:r>
            <a:r>
              <a:rPr lang="zh-CN" altLang="en-US" dirty="0"/>
              <a:t>的最低频率为</a:t>
            </a:r>
            <a:r>
              <a:rPr lang="en-US" altLang="zh-CN" dirty="0"/>
              <a:t>50 MHz</a:t>
            </a:r>
            <a:r>
              <a:rPr lang="zh-CN" altLang="en-US" dirty="0"/>
              <a:t>（请参阅</a:t>
            </a:r>
            <a:r>
              <a:rPr lang="en-US" altLang="zh-CN" dirty="0"/>
              <a:t>PCI-X</a:t>
            </a:r>
            <a:r>
              <a:rPr lang="zh-CN" altLang="en-US" dirty="0"/>
              <a:t>附录（</a:t>
            </a:r>
            <a:r>
              <a:rPr lang="en-US" altLang="zh-CN" dirty="0"/>
              <a:t>PCI</a:t>
            </a:r>
            <a:r>
              <a:rPr lang="zh-CN" altLang="en-US" dirty="0"/>
              <a:t>本地总线规范）</a:t>
            </a:r>
            <a:endParaRPr lang="en-US" altLang="zh-CN" dirty="0"/>
          </a:p>
          <a:p>
            <a:endParaRPr lang="en-US" altLang="zh-CN" dirty="0"/>
          </a:p>
          <a:p>
            <a:r>
              <a:rPr lang="en-US" altLang="zh-CN" dirty="0"/>
              <a:t>RST#:</a:t>
            </a:r>
            <a:r>
              <a:rPr lang="zh-CN" altLang="en-US" dirty="0"/>
              <a:t>复位用于使特定于</a:t>
            </a:r>
            <a:r>
              <a:rPr lang="en-US" altLang="zh-CN" dirty="0"/>
              <a:t>PCI</a:t>
            </a:r>
            <a:r>
              <a:rPr lang="zh-CN" altLang="en-US" dirty="0"/>
              <a:t>的寄存器，定序器和信号进入一致状态。</a:t>
            </a:r>
            <a:r>
              <a:rPr lang="en-US" altLang="zh-CN" dirty="0"/>
              <a:t>RST</a:t>
            </a:r>
            <a:r>
              <a:rPr lang="zh-CN" altLang="en-US" dirty="0"/>
              <a:t>＃对</a:t>
            </a:r>
            <a:r>
              <a:rPr lang="en-US" altLang="zh-CN" dirty="0"/>
              <a:t>PCI</a:t>
            </a:r>
            <a:r>
              <a:rPr lang="zh-CN" altLang="en-US" dirty="0"/>
              <a:t>序列发生器以外的设备的影响超出了本规范的范围，除了必需的</a:t>
            </a:r>
            <a:r>
              <a:rPr lang="en-US" altLang="zh-CN" dirty="0"/>
              <a:t>PCI</a:t>
            </a:r>
            <a:r>
              <a:rPr lang="zh-CN" altLang="en-US" dirty="0"/>
              <a:t>配置寄存器的复位状态。处于断电总线状态时可以唤醒系统的设备具有与</a:t>
            </a:r>
            <a:r>
              <a:rPr lang="en-US" altLang="zh-CN" dirty="0"/>
              <a:t>RST</a:t>
            </a:r>
            <a:r>
              <a:rPr lang="zh-CN" altLang="en-US" dirty="0"/>
              <a:t>＃相关的其他要求。有关详细信息，请参阅</a:t>
            </a:r>
            <a:r>
              <a:rPr lang="en-US" altLang="zh-CN" dirty="0"/>
              <a:t>《 PCI</a:t>
            </a:r>
            <a:r>
              <a:rPr lang="zh-CN" altLang="en-US" dirty="0"/>
              <a:t>电源管理接口规范</a:t>
            </a:r>
            <a:r>
              <a:rPr lang="en-US" altLang="zh-CN" dirty="0"/>
              <a:t>》</a:t>
            </a:r>
            <a:r>
              <a:rPr lang="zh-CN" altLang="en-US" dirty="0"/>
              <a:t>。每当发出</a:t>
            </a:r>
            <a:r>
              <a:rPr lang="en-US" altLang="zh-CN" dirty="0"/>
              <a:t>RST</a:t>
            </a:r>
            <a:r>
              <a:rPr lang="zh-CN" altLang="en-US" dirty="0"/>
              <a:t>＃信号时，必须将所有</a:t>
            </a:r>
            <a:r>
              <a:rPr lang="en-US" altLang="zh-CN" dirty="0"/>
              <a:t>PCI</a:t>
            </a:r>
            <a:r>
              <a:rPr lang="zh-CN" altLang="en-US" dirty="0"/>
              <a:t>输出信号驱动到其良性状态。通常，这意味着它们必须异步处于三态。</a:t>
            </a:r>
            <a:r>
              <a:rPr lang="en-US" altLang="zh-CN" dirty="0"/>
              <a:t>REQ</a:t>
            </a:r>
            <a:r>
              <a:rPr lang="zh-CN" altLang="en-US" dirty="0"/>
              <a:t>＃和</a:t>
            </a:r>
            <a:r>
              <a:rPr lang="en-US" altLang="zh-CN" dirty="0"/>
              <a:t>GNT</a:t>
            </a:r>
            <a:r>
              <a:rPr lang="zh-CN" altLang="en-US" dirty="0"/>
              <a:t>＃必须都处于三态（复位期间不能将其驱动为低电平或高电平）。为了防止</a:t>
            </a:r>
            <a:r>
              <a:rPr lang="en-US" altLang="zh-CN" dirty="0"/>
              <a:t>AD</a:t>
            </a:r>
            <a:r>
              <a:rPr lang="zh-CN" altLang="en-US" dirty="0"/>
              <a:t>，</a:t>
            </a:r>
            <a:r>
              <a:rPr lang="en-US" altLang="zh-CN" dirty="0"/>
              <a:t>C / BE</a:t>
            </a:r>
            <a:r>
              <a:rPr lang="zh-CN" altLang="en-US" dirty="0"/>
              <a:t>＃和</a:t>
            </a:r>
            <a:r>
              <a:rPr lang="en-US" altLang="zh-CN" dirty="0"/>
              <a:t>PAR</a:t>
            </a:r>
            <a:r>
              <a:rPr lang="zh-CN" altLang="en-US" dirty="0"/>
              <a:t>信号在复位期间浮动，中央资源可以在复位期间（总线停放）驱动这些线路，但只能将其驱动到逻辑低电平。他们可能不会被推高。未连接</a:t>
            </a:r>
            <a:r>
              <a:rPr lang="en-US" altLang="zh-CN" dirty="0"/>
              <a:t>AD [63 :: 32]</a:t>
            </a:r>
            <a:r>
              <a:rPr lang="zh-CN" altLang="en-US" dirty="0"/>
              <a:t>，</a:t>
            </a:r>
            <a:r>
              <a:rPr lang="en-US" altLang="zh-CN" dirty="0"/>
              <a:t>C / BE [7 :: 4]</a:t>
            </a:r>
            <a:r>
              <a:rPr lang="zh-CN" altLang="en-US" dirty="0"/>
              <a:t>＃和</a:t>
            </a:r>
            <a:r>
              <a:rPr lang="en-US" altLang="zh-CN" dirty="0"/>
              <a:t>PAR64</a:t>
            </a:r>
            <a:r>
              <a:rPr lang="zh-CN" altLang="en-US" dirty="0"/>
              <a:t>时，请参见第</a:t>
            </a:r>
            <a:r>
              <a:rPr lang="en-US" altLang="zh-CN" dirty="0"/>
              <a:t>3.8.1</a:t>
            </a:r>
            <a:r>
              <a:rPr lang="zh-CN" altLang="en-US" dirty="0"/>
              <a:t>节中的特殊要求（如安装在主机中的</a:t>
            </a:r>
            <a:r>
              <a:rPr lang="en-US" altLang="zh-CN" dirty="0"/>
              <a:t>64</a:t>
            </a:r>
            <a:r>
              <a:rPr lang="zh-CN" altLang="en-US" dirty="0"/>
              <a:t>位附加卡一样） </a:t>
            </a:r>
            <a:r>
              <a:rPr lang="en-US" altLang="zh-CN" dirty="0"/>
              <a:t>32</a:t>
            </a:r>
            <a:r>
              <a:rPr lang="zh-CN" altLang="en-US" dirty="0"/>
              <a:t>位连接器）。断言或取消断言时，</a:t>
            </a:r>
            <a:r>
              <a:rPr lang="en-US" altLang="zh-CN" dirty="0"/>
              <a:t>RST</a:t>
            </a:r>
            <a:r>
              <a:rPr lang="zh-CN" altLang="en-US" dirty="0"/>
              <a:t>＃可能与</a:t>
            </a:r>
            <a:r>
              <a:rPr lang="en-US" altLang="zh-CN" dirty="0"/>
              <a:t>CLK</a:t>
            </a:r>
            <a:r>
              <a:rPr lang="zh-CN" altLang="en-US" dirty="0"/>
              <a:t>异步。尽管是异步的，但断言可以保证是干净的，无反弹的边缘。除配置访问权限外，只有重启系统所需的设备才会在重置后做出响应。</a:t>
            </a:r>
            <a:endParaRPr lang="en-US" altLang="zh-CN" dirty="0"/>
          </a:p>
          <a:p>
            <a:br>
              <a:rPr lang="zh-CN" altLang="en-US" dirty="0"/>
            </a:br>
            <a:r>
              <a:rPr lang="en-US" altLang="zh-CN" dirty="0" err="1"/>
              <a:t>Interruputs</a:t>
            </a:r>
            <a:r>
              <a:rPr lang="en-US" altLang="zh-CN" dirty="0"/>
              <a:t>:</a:t>
            </a:r>
            <a:endParaRPr lang="en-US" altLang="zh-CN" dirty="0"/>
          </a:p>
          <a:p>
            <a:r>
              <a:rPr lang="en-US" altLang="zh-CN" dirty="0"/>
              <a:t>PCI</a:t>
            </a:r>
            <a:r>
              <a:rPr lang="zh-CN" altLang="en-US" dirty="0"/>
              <a:t>上的中断是可选的，使用开漏输出驱动器将其定义为“电平敏感”，并置为低电平（负真）。</a:t>
            </a:r>
            <a:r>
              <a:rPr lang="en-US" altLang="zh-CN" dirty="0" err="1"/>
              <a:t>INTx</a:t>
            </a:r>
            <a:r>
              <a:rPr lang="zh-CN" altLang="en-US" dirty="0"/>
              <a:t>＃的声明和取消声明与</a:t>
            </a:r>
            <a:r>
              <a:rPr lang="en-US" altLang="zh-CN" dirty="0"/>
              <a:t>CLK</a:t>
            </a:r>
            <a:r>
              <a:rPr lang="zh-CN" altLang="en-US" dirty="0"/>
              <a:t>异步。除非使该设备能够使用消息信号中断（</a:t>
            </a:r>
            <a:r>
              <a:rPr lang="en-US" altLang="zh-CN" dirty="0"/>
              <a:t>MSI</a:t>
            </a:r>
            <a:r>
              <a:rPr lang="zh-CN" altLang="en-US" dirty="0"/>
              <a:t>），否则该设备在请求其设备驱动程序发出请求时会声明其</a:t>
            </a:r>
            <a:r>
              <a:rPr lang="en-US" altLang="zh-CN" dirty="0" err="1"/>
              <a:t>INTx</a:t>
            </a:r>
            <a:r>
              <a:rPr lang="zh-CN" altLang="en-US" dirty="0"/>
              <a:t>＃行（有关更多信息，请参见第</a:t>
            </a:r>
            <a:r>
              <a:rPr lang="en-US" altLang="zh-CN" dirty="0"/>
              <a:t>6.8</a:t>
            </a:r>
            <a:r>
              <a:rPr lang="zh-CN" altLang="en-US" dirty="0"/>
              <a:t>节）。一旦确定了</a:t>
            </a:r>
            <a:r>
              <a:rPr lang="en-US" altLang="zh-CN" dirty="0" err="1"/>
              <a:t>INTx</a:t>
            </a:r>
            <a:r>
              <a:rPr lang="zh-CN" altLang="en-US" dirty="0"/>
              <a:t>＃信号，它就会保持确定状态，直到设备驱动程序清除挂起的请求为止。清除请求后，设备将置低其</a:t>
            </a:r>
            <a:r>
              <a:rPr lang="en-US" altLang="zh-CN" dirty="0" err="1"/>
              <a:t>INTx</a:t>
            </a:r>
            <a:r>
              <a:rPr lang="zh-CN" altLang="en-US" dirty="0"/>
              <a:t>＃信号。</a:t>
            </a:r>
            <a:r>
              <a:rPr lang="en-US" altLang="zh-CN" dirty="0"/>
              <a:t>PCI</a:t>
            </a:r>
            <a:r>
              <a:rPr lang="zh-CN" altLang="en-US" dirty="0"/>
              <a:t>为单功能设备定义了一条中断线，而为多功能设备或连接器定义了多达四条中断线。对于单个功能设备，只能使用</a:t>
            </a:r>
            <a:r>
              <a:rPr lang="en-US" altLang="zh-CN" dirty="0"/>
              <a:t>INTA</a:t>
            </a:r>
            <a:r>
              <a:rPr lang="zh-CN" altLang="en-US" dirty="0"/>
              <a:t>＃，而其他三个中断线则没有意义。</a:t>
            </a:r>
            <a:endParaRPr lang="en-US" altLang="zh-CN" dirty="0"/>
          </a:p>
          <a:p>
            <a:endParaRPr lang="en-US" altLang="zh-CN" dirty="0"/>
          </a:p>
          <a:p>
            <a:r>
              <a:rPr lang="en-US" altLang="zh-CN" dirty="0"/>
              <a:t>JTAG:</a:t>
            </a:r>
            <a:endParaRPr lang="en-US" altLang="zh-CN" dirty="0"/>
          </a:p>
          <a:p>
            <a:r>
              <a:rPr lang="en-US" altLang="zh-CN" dirty="0"/>
              <a:t>JTAG:  </a:t>
            </a:r>
            <a:r>
              <a:rPr lang="zh-CN" altLang="en-US" dirty="0"/>
              <a:t>设备上包含测试访问端口（</a:t>
            </a:r>
            <a:r>
              <a:rPr lang="en-US" altLang="zh-CN" dirty="0"/>
              <a:t>TAP</a:t>
            </a:r>
            <a:r>
              <a:rPr lang="zh-CN" altLang="en-US" dirty="0"/>
              <a:t>）允许边界扫描用于测试设备和安装了该设备的附加卡。</a:t>
            </a:r>
            <a:r>
              <a:rPr lang="en-US" altLang="zh-CN" dirty="0"/>
              <a:t>TAP</a:t>
            </a:r>
            <a:r>
              <a:rPr lang="zh-CN" altLang="en-US" dirty="0"/>
              <a:t>由四个引脚（可选为五个）组成，用于与</a:t>
            </a:r>
            <a:r>
              <a:rPr lang="en-US" altLang="zh-CN" dirty="0"/>
              <a:t>PCI</a:t>
            </a:r>
            <a:r>
              <a:rPr lang="zh-CN" altLang="en-US" dirty="0"/>
              <a:t>设备中的</a:t>
            </a:r>
            <a:r>
              <a:rPr lang="en-US" altLang="zh-CN" dirty="0"/>
              <a:t>TAP</a:t>
            </a:r>
            <a:r>
              <a:rPr lang="zh-CN" altLang="en-US" dirty="0"/>
              <a:t>控制器串行接口。</a:t>
            </a:r>
            <a:endParaRPr lang="en-US" altLang="zh-CN" dirty="0"/>
          </a:p>
          <a:p>
            <a:r>
              <a:rPr lang="en-US" altLang="zh-CN" dirty="0"/>
              <a:t>TCK:    </a:t>
            </a:r>
            <a:r>
              <a:rPr lang="zh-CN" altLang="en-US" dirty="0"/>
              <a:t>测试时钟用于在</a:t>
            </a:r>
            <a:r>
              <a:rPr lang="en-US" altLang="zh-CN" dirty="0"/>
              <a:t>TAP</a:t>
            </a:r>
            <a:r>
              <a:rPr lang="zh-CN" altLang="en-US" dirty="0"/>
              <a:t>操作期间为设备输入和输出状态信息和测试数据</a:t>
            </a:r>
            <a:endParaRPr lang="en-US" altLang="zh-CN" dirty="0"/>
          </a:p>
          <a:p>
            <a:r>
              <a:rPr lang="en-US" altLang="zh-CN" dirty="0"/>
              <a:t>TDO:   </a:t>
            </a:r>
            <a:r>
              <a:rPr lang="zh-CN" altLang="en-US" dirty="0"/>
              <a:t>测试输出用于在</a:t>
            </a:r>
            <a:r>
              <a:rPr lang="en-US" altLang="zh-CN" dirty="0"/>
              <a:t>TAP</a:t>
            </a:r>
            <a:r>
              <a:rPr lang="zh-CN" altLang="en-US" dirty="0"/>
              <a:t>操作期间将测试数据和测试指令串行移出设备</a:t>
            </a:r>
            <a:endParaRPr lang="en-US" altLang="zh-CN" dirty="0"/>
          </a:p>
          <a:p>
            <a:r>
              <a:rPr lang="en-US" altLang="zh-CN" dirty="0"/>
              <a:t>TDI:     </a:t>
            </a:r>
            <a:r>
              <a:rPr lang="zh-CN" altLang="en-US" baseline="0" dirty="0"/>
              <a:t>测试数据输入用于在</a:t>
            </a:r>
            <a:r>
              <a:rPr lang="en-US" altLang="zh-CN" baseline="0" dirty="0"/>
              <a:t>TAP</a:t>
            </a:r>
            <a:r>
              <a:rPr lang="zh-CN" altLang="en-US" baseline="0" dirty="0"/>
              <a:t>操作期间将测试数据和测试指令串行移入设备</a:t>
            </a:r>
            <a:endParaRPr lang="en-US" altLang="zh-CN" baseline="0" dirty="0"/>
          </a:p>
          <a:p>
            <a:r>
              <a:rPr lang="en-US" altLang="zh-CN" baseline="0" dirty="0"/>
              <a:t>TMS:   </a:t>
            </a:r>
            <a:r>
              <a:rPr lang="zh-CN" altLang="en-US" baseline="0" dirty="0"/>
              <a:t>测试模式选择用于控制设备中</a:t>
            </a:r>
            <a:r>
              <a:rPr lang="en-US" altLang="zh-CN" baseline="0" dirty="0"/>
              <a:t>TAP</a:t>
            </a:r>
            <a:r>
              <a:rPr lang="zh-CN" altLang="en-US" baseline="0" dirty="0"/>
              <a:t>控制器的状态</a:t>
            </a:r>
            <a:endParaRPr lang="en-US" altLang="zh-CN" baseline="0" dirty="0"/>
          </a:p>
          <a:p>
            <a:r>
              <a:rPr lang="en-US" altLang="zh-CN" baseline="0" dirty="0"/>
              <a:t>TRST#:</a:t>
            </a:r>
            <a:r>
              <a:rPr lang="zh-CN" altLang="en-US" baseline="0" dirty="0"/>
              <a:t>测试重置提供</a:t>
            </a:r>
            <a:r>
              <a:rPr lang="en-US" altLang="zh-CN" baseline="0" dirty="0"/>
              <a:t>TAP</a:t>
            </a:r>
            <a:r>
              <a:rPr lang="zh-CN" altLang="en-US" baseline="0" dirty="0"/>
              <a:t>控制器的异步初始化。该信号在</a:t>
            </a:r>
            <a:r>
              <a:rPr lang="en-US" altLang="zh-CN" baseline="0" dirty="0"/>
              <a:t>IEEE</a:t>
            </a:r>
            <a:r>
              <a:rPr lang="zh-CN" altLang="en-US" baseline="0" dirty="0"/>
              <a:t>标准</a:t>
            </a:r>
            <a:r>
              <a:rPr lang="en-US" altLang="zh-CN" baseline="0" dirty="0"/>
              <a:t>1149.1</a:t>
            </a:r>
            <a:r>
              <a:rPr lang="zh-CN" altLang="en-US" baseline="0" dirty="0"/>
              <a:t>中是可选的。</a:t>
            </a:r>
            <a:endParaRPr lang="en-US" altLang="zh-CN" baseline="0" dirty="0"/>
          </a:p>
          <a:p>
            <a:endParaRPr lang="en-US" altLang="zh-CN" baseline="0" dirty="0"/>
          </a:p>
          <a:p>
            <a:r>
              <a:rPr lang="en-US" altLang="zh-CN" sz="1200" b="0" i="0" u="none" strike="noStrike" kern="1200" baseline="0" dirty="0">
                <a:solidFill>
                  <a:schemeClr val="tx1"/>
                </a:solidFill>
                <a:latin typeface="+mn-lt"/>
                <a:ea typeface="+mn-ea"/>
                <a:cs typeface="+mn-cs"/>
              </a:rPr>
              <a:t>Additional Signals:</a:t>
            </a:r>
            <a:endParaRPr lang="en-US" altLang="zh-CN" sz="1200" b="0" i="0" u="none" strike="noStrike" kern="1200" baseline="0" dirty="0">
              <a:solidFill>
                <a:schemeClr val="tx1"/>
              </a:solidFill>
              <a:latin typeface="+mn-lt"/>
              <a:ea typeface="+mn-ea"/>
              <a:cs typeface="+mn-cs"/>
            </a:endParaRPr>
          </a:p>
          <a:p>
            <a:r>
              <a:rPr lang="en-US" altLang="zh-CN" sz="1200" b="0" i="0" u="none" strike="noStrike" kern="1200" baseline="0" dirty="0">
                <a:solidFill>
                  <a:schemeClr val="tx1"/>
                </a:solidFill>
                <a:latin typeface="+mn-lt"/>
                <a:ea typeface="+mn-ea"/>
                <a:cs typeface="+mn-cs"/>
              </a:rPr>
              <a:t>PRSNT[1::2]#: </a:t>
            </a:r>
            <a:endParaRPr lang="en-US" altLang="zh-CN" sz="1200" b="0" i="0" u="none" strike="noStrike" kern="1200" baseline="0" dirty="0">
              <a:solidFill>
                <a:schemeClr val="tx1"/>
              </a:solidFill>
              <a:latin typeface="+mn-lt"/>
              <a:ea typeface="+mn-ea"/>
              <a:cs typeface="+mn-cs"/>
            </a:endParaRPr>
          </a:p>
          <a:p>
            <a:r>
              <a:rPr lang="zh-CN" altLang="en-US" sz="1200" b="0" i="0" u="none" strike="noStrike" kern="1200" baseline="0" dirty="0">
                <a:solidFill>
                  <a:schemeClr val="tx1"/>
                </a:solidFill>
                <a:latin typeface="+mn-lt"/>
                <a:ea typeface="+mn-ea"/>
                <a:cs typeface="+mn-cs"/>
              </a:rPr>
              <a:t>当前信号不是设备的信号，而是由附加卡提供的。存在信号向系统板指示插槽中是否物理存在附加卡，如果存在，则指示附加卡的总电源要求。这些信号是附加卡所必需的，但对于系统板是可选的。请参阅第</a:t>
            </a:r>
            <a:r>
              <a:rPr lang="en-US" altLang="zh-CN" sz="1200" b="0" i="0" u="none" strike="noStrike" kern="1200" baseline="0" dirty="0">
                <a:solidFill>
                  <a:schemeClr val="tx1"/>
                </a:solidFill>
                <a:latin typeface="+mn-lt"/>
                <a:ea typeface="+mn-ea"/>
                <a:cs typeface="+mn-cs"/>
              </a:rPr>
              <a:t>4.4.1</a:t>
            </a:r>
            <a:r>
              <a:rPr lang="zh-CN" altLang="en-US" sz="1200" b="0" i="0" u="none" strike="noStrike" kern="1200" baseline="0" dirty="0">
                <a:solidFill>
                  <a:schemeClr val="tx1"/>
                </a:solidFill>
                <a:latin typeface="+mn-lt"/>
                <a:ea typeface="+mn-ea"/>
                <a:cs typeface="+mn-cs"/>
              </a:rPr>
              <a:t>节。更多细节。</a:t>
            </a:r>
            <a:endParaRPr lang="en-US" altLang="zh-CN" sz="1200" b="0" i="0" u="none" strike="noStrike" kern="1200" baseline="0" dirty="0">
              <a:solidFill>
                <a:schemeClr val="tx1"/>
              </a:solidFill>
              <a:latin typeface="+mn-lt"/>
              <a:ea typeface="+mn-ea"/>
              <a:cs typeface="+mn-cs"/>
            </a:endParaRPr>
          </a:p>
          <a:p>
            <a:r>
              <a:rPr lang="en-US" altLang="zh-CN" sz="1200" b="0" i="0" u="none" strike="noStrike" kern="1200" baseline="0" dirty="0">
                <a:solidFill>
                  <a:schemeClr val="tx1"/>
                </a:solidFill>
                <a:latin typeface="+mn-lt"/>
                <a:ea typeface="+mn-ea"/>
                <a:cs typeface="+mn-cs"/>
              </a:rPr>
              <a:t>52D16:  PCIE_SLOT1_PRSNT_N</a:t>
            </a:r>
            <a:endParaRPr lang="en-US" altLang="zh-CN" sz="1200" b="0" i="0" u="none" strike="noStrike" kern="1200" baseline="0" dirty="0">
              <a:solidFill>
                <a:schemeClr val="tx1"/>
              </a:solidFill>
              <a:latin typeface="+mn-lt"/>
              <a:ea typeface="+mn-ea"/>
              <a:cs typeface="+mn-cs"/>
            </a:endParaRPr>
          </a:p>
          <a:p>
            <a:endParaRPr lang="en-US" altLang="zh-CN" sz="1200" b="0" i="0" u="none" strike="noStrike" kern="1200" baseline="0" dirty="0">
              <a:solidFill>
                <a:schemeClr val="tx1"/>
              </a:solidFill>
              <a:latin typeface="+mn-lt"/>
              <a:ea typeface="+mn-ea"/>
              <a:cs typeface="+mn-cs"/>
            </a:endParaRPr>
          </a:p>
          <a:p>
            <a:r>
              <a:rPr lang="en-US" altLang="zh-CN" sz="1200" b="0" i="0" u="none" strike="noStrike" kern="1200" baseline="0" dirty="0">
                <a:solidFill>
                  <a:schemeClr val="tx1"/>
                </a:solidFill>
                <a:latin typeface="+mn-lt"/>
                <a:ea typeface="+mn-ea"/>
                <a:cs typeface="+mn-cs"/>
              </a:rPr>
              <a:t>CLKRUN</a:t>
            </a:r>
            <a:r>
              <a:rPr lang="zh-CN" altLang="en-US" sz="1200" b="0" i="0" u="none" strike="noStrike" kern="1200" baseline="0" dirty="0">
                <a:solidFill>
                  <a:schemeClr val="tx1"/>
                </a:solidFill>
                <a:latin typeface="+mn-lt"/>
                <a:ea typeface="+mn-ea"/>
                <a:cs typeface="+mn-cs"/>
              </a:rPr>
              <a:t>＃</a:t>
            </a:r>
            <a:r>
              <a:rPr lang="en-US" altLang="zh-CN" sz="1200" b="0" i="0" u="none" strike="noStrike" kern="1200" baseline="0" dirty="0">
                <a:solidFill>
                  <a:schemeClr val="tx1"/>
                </a:solidFill>
                <a:latin typeface="+mn-lt"/>
                <a:ea typeface="+mn-ea"/>
                <a:cs typeface="+mn-cs"/>
              </a:rPr>
              <a:t>:</a:t>
            </a:r>
            <a:endParaRPr lang="en-US" altLang="zh-CN" sz="1200" b="0" i="0" u="none" strike="noStrike" kern="1200" baseline="0" dirty="0">
              <a:solidFill>
                <a:schemeClr val="tx1"/>
              </a:solidFill>
              <a:latin typeface="+mn-lt"/>
              <a:ea typeface="+mn-ea"/>
              <a:cs typeface="+mn-cs"/>
            </a:endParaRPr>
          </a:p>
          <a:p>
            <a:r>
              <a:rPr lang="zh-CN" altLang="en-US" sz="1200" b="0" i="0" u="none" strike="noStrike" kern="1200" baseline="0" dirty="0">
                <a:solidFill>
                  <a:schemeClr val="tx1"/>
                </a:solidFill>
                <a:latin typeface="+mn-lt"/>
                <a:ea typeface="+mn-ea"/>
                <a:cs typeface="+mn-cs"/>
              </a:rPr>
              <a:t>时钟运行是一个可选信号，用作设备的输入以确定</a:t>
            </a:r>
            <a:r>
              <a:rPr lang="en-US" altLang="zh-CN" sz="1200" b="0" i="0" u="none" strike="noStrike" kern="1200" baseline="0" dirty="0">
                <a:solidFill>
                  <a:schemeClr val="tx1"/>
                </a:solidFill>
                <a:latin typeface="+mn-lt"/>
                <a:ea typeface="+mn-ea"/>
                <a:cs typeface="+mn-cs"/>
              </a:rPr>
              <a:t>CLK</a:t>
            </a:r>
            <a:r>
              <a:rPr lang="zh-CN" altLang="en-US" sz="1200" b="0" i="0" u="none" strike="noStrike" kern="1200" baseline="0" dirty="0">
                <a:solidFill>
                  <a:schemeClr val="tx1"/>
                </a:solidFill>
                <a:latin typeface="+mn-lt"/>
                <a:ea typeface="+mn-ea"/>
                <a:cs typeface="+mn-cs"/>
              </a:rPr>
              <a:t>的状态，以及漏极开路输出供设备用于请求启动或加速</a:t>
            </a:r>
            <a:r>
              <a:rPr lang="en-US" altLang="zh-CN" sz="1200" b="0" i="0" u="none" strike="noStrike" kern="1200" baseline="0" dirty="0">
                <a:solidFill>
                  <a:schemeClr val="tx1"/>
                </a:solidFill>
                <a:latin typeface="+mn-lt"/>
                <a:ea typeface="+mn-ea"/>
                <a:cs typeface="+mn-cs"/>
              </a:rPr>
              <a:t>CLK.</a:t>
            </a:r>
            <a:endParaRPr lang="en-US" altLang="zh-CN" sz="1200" b="0" i="0" u="none" strike="noStrike" kern="1200" baseline="0" dirty="0">
              <a:solidFill>
                <a:schemeClr val="tx1"/>
              </a:solidFill>
              <a:latin typeface="+mn-lt"/>
              <a:ea typeface="+mn-ea"/>
              <a:cs typeface="+mn-cs"/>
            </a:endParaRPr>
          </a:p>
          <a:p>
            <a:r>
              <a:rPr lang="en-US" altLang="zh-CN" sz="1200" b="0" i="0" u="none" strike="noStrike" kern="1200" baseline="0" dirty="0">
                <a:solidFill>
                  <a:schemeClr val="tx1"/>
                </a:solidFill>
                <a:latin typeface="+mn-lt"/>
                <a:ea typeface="+mn-ea"/>
                <a:cs typeface="+mn-cs"/>
              </a:rPr>
              <a:t>CLKRUN</a:t>
            </a:r>
            <a:r>
              <a:rPr lang="zh-CN" altLang="en-US" sz="1200" b="0" i="0" u="none" strike="noStrike" kern="1200" baseline="0" dirty="0">
                <a:solidFill>
                  <a:schemeClr val="tx1"/>
                </a:solidFill>
                <a:latin typeface="+mn-lt"/>
                <a:ea typeface="+mn-ea"/>
                <a:cs typeface="+mn-cs"/>
              </a:rPr>
              <a:t>＃是中央资源使用的持续三态信号，用于请求停止或减慢</a:t>
            </a:r>
            <a:r>
              <a:rPr lang="en-US" altLang="zh-CN" sz="1200" b="0" i="0" u="none" strike="noStrike" kern="1200" baseline="0" dirty="0">
                <a:solidFill>
                  <a:schemeClr val="tx1"/>
                </a:solidFill>
                <a:latin typeface="+mn-lt"/>
                <a:ea typeface="+mn-ea"/>
                <a:cs typeface="+mn-cs"/>
              </a:rPr>
              <a:t>CLK</a:t>
            </a:r>
            <a:r>
              <a:rPr lang="zh-CN" altLang="en-US" sz="1200" b="0" i="0" u="none" strike="noStrike" kern="1200" baseline="0" dirty="0">
                <a:solidFill>
                  <a:schemeClr val="tx1"/>
                </a:solidFill>
                <a:latin typeface="+mn-lt"/>
                <a:ea typeface="+mn-ea"/>
                <a:cs typeface="+mn-cs"/>
              </a:rPr>
              <a:t>的权限。中央资源负责在</a:t>
            </a:r>
            <a:r>
              <a:rPr lang="en-US" altLang="zh-CN" sz="1200" b="0" i="0" u="none" strike="noStrike" kern="1200" baseline="0" dirty="0">
                <a:solidFill>
                  <a:schemeClr val="tx1"/>
                </a:solidFill>
                <a:latin typeface="+mn-lt"/>
                <a:ea typeface="+mn-ea"/>
                <a:cs typeface="+mn-cs"/>
              </a:rPr>
              <a:t>CLK</a:t>
            </a:r>
            <a:r>
              <a:rPr lang="zh-CN" altLang="en-US" sz="1200" b="0" i="0" u="none" strike="noStrike" kern="1200" baseline="0" dirty="0">
                <a:solidFill>
                  <a:schemeClr val="tx1"/>
                </a:solidFill>
                <a:latin typeface="+mn-lt"/>
                <a:ea typeface="+mn-ea"/>
                <a:cs typeface="+mn-cs"/>
              </a:rPr>
              <a:t>运行时将</a:t>
            </a:r>
            <a:r>
              <a:rPr lang="en-US" altLang="zh-CN" sz="1200" b="0" i="0" u="none" strike="noStrike" kern="1200" baseline="0" dirty="0">
                <a:solidFill>
                  <a:schemeClr val="tx1"/>
                </a:solidFill>
                <a:latin typeface="+mn-lt"/>
                <a:ea typeface="+mn-ea"/>
                <a:cs typeface="+mn-cs"/>
              </a:rPr>
              <a:t>CLKRUN</a:t>
            </a:r>
            <a:r>
              <a:rPr lang="zh-CN" altLang="en-US" sz="1200" b="0" i="0" u="none" strike="noStrike" kern="1200" baseline="0" dirty="0">
                <a:solidFill>
                  <a:schemeClr val="tx1"/>
                </a:solidFill>
                <a:latin typeface="+mn-lt"/>
                <a:ea typeface="+mn-ea"/>
                <a:cs typeface="+mn-cs"/>
              </a:rPr>
              <a:t>＃保持在断言状态，并置低</a:t>
            </a:r>
            <a:r>
              <a:rPr lang="en-US" altLang="zh-CN" sz="1200" b="0" i="0" u="none" strike="noStrike" kern="1200" baseline="0" dirty="0">
                <a:solidFill>
                  <a:schemeClr val="tx1"/>
                </a:solidFill>
                <a:latin typeface="+mn-lt"/>
                <a:ea typeface="+mn-ea"/>
                <a:cs typeface="+mn-cs"/>
              </a:rPr>
              <a:t>CLKRUN</a:t>
            </a:r>
            <a:r>
              <a:rPr lang="zh-CN" altLang="en-US" sz="1200" b="0" i="0" u="none" strike="noStrike" kern="1200" baseline="0" dirty="0">
                <a:solidFill>
                  <a:schemeClr val="tx1"/>
                </a:solidFill>
                <a:latin typeface="+mn-lt"/>
                <a:ea typeface="+mn-ea"/>
                <a:cs typeface="+mn-cs"/>
              </a:rPr>
              <a:t>＃以请求允许停止或减慢</a:t>
            </a:r>
            <a:r>
              <a:rPr lang="en-US" altLang="zh-CN" sz="1200" b="0" i="0" u="none" strike="noStrike" kern="1200" baseline="0" dirty="0">
                <a:solidFill>
                  <a:schemeClr val="tx1"/>
                </a:solidFill>
                <a:latin typeface="+mn-lt"/>
                <a:ea typeface="+mn-ea"/>
                <a:cs typeface="+mn-cs"/>
              </a:rPr>
              <a:t>CLK</a:t>
            </a:r>
            <a:r>
              <a:rPr lang="zh-CN" altLang="en-US" sz="1200" b="0" i="0" u="none" strike="noStrike" kern="1200" baseline="0" dirty="0">
                <a:solidFill>
                  <a:schemeClr val="tx1"/>
                </a:solidFill>
                <a:latin typeface="+mn-lt"/>
                <a:ea typeface="+mn-ea"/>
                <a:cs typeface="+mn-cs"/>
              </a:rPr>
              <a:t>的权限。中央资源必须为</a:t>
            </a:r>
            <a:r>
              <a:rPr lang="en-US" altLang="zh-CN" sz="1200" b="0" i="0" u="none" strike="noStrike" kern="1200" baseline="0" dirty="0">
                <a:solidFill>
                  <a:schemeClr val="tx1"/>
                </a:solidFill>
                <a:latin typeface="+mn-lt"/>
                <a:ea typeface="+mn-ea"/>
                <a:cs typeface="+mn-cs"/>
              </a:rPr>
              <a:t>CLKRUN</a:t>
            </a:r>
            <a:r>
              <a:rPr lang="zh-CN" altLang="en-US" sz="1200" b="0" i="0" u="none" strike="noStrike" kern="1200" baseline="0" dirty="0">
                <a:solidFill>
                  <a:schemeClr val="tx1"/>
                </a:solidFill>
                <a:latin typeface="+mn-lt"/>
                <a:ea typeface="+mn-ea"/>
                <a:cs typeface="+mn-cs"/>
              </a:rPr>
              <a:t>＃提供上拉。</a:t>
            </a:r>
            <a:endParaRPr lang="en-US" altLang="zh-CN" sz="1200" b="0" i="0" u="none" strike="noStrike" kern="1200" baseline="0" dirty="0">
              <a:solidFill>
                <a:schemeClr val="tx1"/>
              </a:solidFill>
              <a:latin typeface="+mn-lt"/>
              <a:ea typeface="+mn-ea"/>
              <a:cs typeface="+mn-cs"/>
            </a:endParaRPr>
          </a:p>
          <a:p>
            <a:endParaRPr lang="en-US" altLang="zh-CN" sz="1200" b="0" i="0" u="none" strike="noStrike" kern="1200" baseline="0" dirty="0">
              <a:solidFill>
                <a:schemeClr val="tx1"/>
              </a:solidFill>
              <a:latin typeface="+mn-lt"/>
              <a:ea typeface="+mn-ea"/>
              <a:cs typeface="+mn-cs"/>
            </a:endParaRPr>
          </a:p>
          <a:p>
            <a:r>
              <a:rPr lang="en-US" altLang="zh-CN" sz="1200" b="0" i="0" u="none" strike="noStrike" kern="1200" baseline="0" dirty="0">
                <a:solidFill>
                  <a:schemeClr val="tx1"/>
                </a:solidFill>
                <a:latin typeface="+mn-lt"/>
                <a:ea typeface="+mn-ea"/>
                <a:cs typeface="+mn-cs"/>
              </a:rPr>
              <a:t>System Management Bus Interface Pins</a:t>
            </a:r>
            <a:endParaRPr lang="en-US" altLang="zh-CN" sz="1200" b="0" i="0" u="none" strike="noStrike" kern="1200" baseline="0" dirty="0">
              <a:solidFill>
                <a:schemeClr val="tx1"/>
              </a:solidFill>
              <a:latin typeface="+mn-lt"/>
              <a:ea typeface="+mn-ea"/>
              <a:cs typeface="+mn-cs"/>
            </a:endParaRPr>
          </a:p>
          <a:p>
            <a:endParaRPr lang="en-US" altLang="zh-CN" sz="1200" b="0" i="0" u="none" strike="noStrike" kern="1200" baseline="0" dirty="0">
              <a:solidFill>
                <a:schemeClr val="tx1"/>
              </a:solidFill>
              <a:latin typeface="+mn-lt"/>
              <a:ea typeface="+mn-ea"/>
              <a:cs typeface="+mn-cs"/>
            </a:endParaRPr>
          </a:p>
          <a:p>
            <a:r>
              <a:rPr lang="en-US" altLang="zh-CN" sz="1200" b="0" i="0" u="none" strike="noStrike" kern="1200" baseline="0" dirty="0">
                <a:solidFill>
                  <a:schemeClr val="tx1"/>
                </a:solidFill>
                <a:latin typeface="+mn-lt"/>
                <a:ea typeface="+mn-ea"/>
                <a:cs typeface="+mn-cs"/>
              </a:rPr>
              <a:t>SMBCLK: Optional </a:t>
            </a:r>
            <a:r>
              <a:rPr lang="en-US" altLang="zh-CN" sz="1200" b="0" i="0" u="none" strike="noStrike" kern="1200" baseline="0" dirty="0" err="1">
                <a:solidFill>
                  <a:schemeClr val="tx1"/>
                </a:solidFill>
                <a:latin typeface="+mn-lt"/>
                <a:ea typeface="+mn-ea"/>
                <a:cs typeface="+mn-cs"/>
              </a:rPr>
              <a:t>SMBus</a:t>
            </a:r>
            <a:r>
              <a:rPr lang="en-US" altLang="zh-CN" sz="1200" b="0" i="0" u="none" strike="noStrike" kern="1200" baseline="0" dirty="0">
                <a:solidFill>
                  <a:schemeClr val="tx1"/>
                </a:solidFill>
                <a:latin typeface="+mn-lt"/>
                <a:ea typeface="+mn-ea"/>
                <a:cs typeface="+mn-cs"/>
              </a:rPr>
              <a:t> interface clock signal</a:t>
            </a:r>
            <a:endParaRPr lang="en-US" altLang="zh-CN" sz="1200" b="0" i="0" u="none" strike="noStrike" kern="1200" baseline="0" dirty="0">
              <a:solidFill>
                <a:schemeClr val="tx1"/>
              </a:solidFill>
              <a:latin typeface="+mn-lt"/>
              <a:ea typeface="+mn-ea"/>
              <a:cs typeface="+mn-cs"/>
            </a:endParaRPr>
          </a:p>
          <a:p>
            <a:r>
              <a:rPr lang="en-US" altLang="zh-CN" sz="1200" b="0" i="0" u="none" strike="noStrike" kern="1200" baseline="0" dirty="0">
                <a:solidFill>
                  <a:schemeClr val="tx1"/>
                </a:solidFill>
                <a:latin typeface="+mn-lt"/>
                <a:ea typeface="+mn-ea"/>
                <a:cs typeface="+mn-cs"/>
              </a:rPr>
              <a:t>SMBDAT: Optional </a:t>
            </a:r>
            <a:r>
              <a:rPr lang="en-US" altLang="zh-CN" sz="1200" b="0" i="0" u="none" strike="noStrike" kern="1200" baseline="0" dirty="0" err="1">
                <a:solidFill>
                  <a:schemeClr val="tx1"/>
                </a:solidFill>
                <a:latin typeface="+mn-lt"/>
                <a:ea typeface="+mn-ea"/>
                <a:cs typeface="+mn-cs"/>
              </a:rPr>
              <a:t>SMBus</a:t>
            </a:r>
            <a:r>
              <a:rPr lang="en-US" altLang="zh-CN" sz="1200" b="0" i="0" u="none" strike="noStrike" kern="1200" baseline="0" dirty="0">
                <a:solidFill>
                  <a:schemeClr val="tx1"/>
                </a:solidFill>
                <a:latin typeface="+mn-lt"/>
                <a:ea typeface="+mn-ea"/>
                <a:cs typeface="+mn-cs"/>
              </a:rPr>
              <a:t> interface data signal</a:t>
            </a:r>
            <a:endParaRPr lang="en-US" altLang="zh-CN" sz="1200" b="0" i="0" u="none" strike="noStrike" kern="1200" baseline="0" dirty="0">
              <a:solidFill>
                <a:schemeClr val="tx1"/>
              </a:solidFill>
              <a:latin typeface="+mn-lt"/>
              <a:ea typeface="+mn-ea"/>
              <a:cs typeface="+mn-cs"/>
            </a:endParaRPr>
          </a:p>
          <a:p>
            <a:r>
              <a:rPr lang="en-US" altLang="zh-CN" sz="1200" b="0" i="0" u="none" strike="noStrike" kern="1200" baseline="0" dirty="0">
                <a:solidFill>
                  <a:schemeClr val="tx1"/>
                </a:solidFill>
                <a:latin typeface="+mn-lt"/>
                <a:ea typeface="+mn-ea"/>
                <a:cs typeface="+mn-cs"/>
              </a:rPr>
              <a:t>PME#:</a:t>
            </a:r>
            <a:endParaRPr lang="en-US" altLang="zh-CN" sz="1200" b="0" i="0" u="none" strike="noStrike" kern="1200" baseline="0" dirty="0">
              <a:solidFill>
                <a:schemeClr val="tx1"/>
              </a:solidFill>
              <a:latin typeface="+mn-lt"/>
              <a:ea typeface="+mn-ea"/>
              <a:cs typeface="+mn-cs"/>
            </a:endParaRPr>
          </a:p>
          <a:p>
            <a:r>
              <a:rPr lang="zh-CN" altLang="en-US" sz="1200" b="0" i="0" u="none" strike="noStrike" kern="1200" baseline="0" dirty="0">
                <a:solidFill>
                  <a:schemeClr val="tx1"/>
                </a:solidFill>
                <a:latin typeface="+mn-lt"/>
                <a:ea typeface="+mn-ea"/>
                <a:cs typeface="+mn-cs"/>
              </a:rPr>
              <a:t>电源管理事件信号是可选信号，设备可以使用它来请求更改设备或系统电源状态。</a:t>
            </a:r>
            <a:r>
              <a:rPr lang="en-US" altLang="zh-CN" sz="1200" b="0" i="0" u="none" strike="noStrike" kern="1200" baseline="0" dirty="0">
                <a:solidFill>
                  <a:schemeClr val="tx1"/>
                </a:solidFill>
                <a:latin typeface="+mn-lt"/>
                <a:ea typeface="+mn-ea"/>
                <a:cs typeface="+mn-cs"/>
              </a:rPr>
              <a:t>PME</a:t>
            </a:r>
            <a:r>
              <a:rPr lang="zh-CN" altLang="en-US" sz="1200" b="0" i="0" u="none" strike="noStrike" kern="1200" baseline="0" dirty="0">
                <a:solidFill>
                  <a:schemeClr val="tx1"/>
                </a:solidFill>
                <a:latin typeface="+mn-lt"/>
                <a:ea typeface="+mn-ea"/>
                <a:cs typeface="+mn-cs"/>
              </a:rPr>
              <a:t>＃的声明和取消声明与</a:t>
            </a:r>
            <a:r>
              <a:rPr lang="en-US" altLang="zh-CN" sz="1200" b="0" i="0" u="none" strike="noStrike" kern="1200" baseline="0" dirty="0">
                <a:solidFill>
                  <a:schemeClr val="tx1"/>
                </a:solidFill>
                <a:latin typeface="+mn-lt"/>
                <a:ea typeface="+mn-ea"/>
                <a:cs typeface="+mn-cs"/>
              </a:rPr>
              <a:t>CLK</a:t>
            </a:r>
            <a:r>
              <a:rPr lang="zh-CN" altLang="en-US" sz="1200" b="0" i="0" u="none" strike="noStrike" kern="1200" baseline="0" dirty="0">
                <a:solidFill>
                  <a:schemeClr val="tx1"/>
                </a:solidFill>
                <a:latin typeface="+mn-lt"/>
                <a:ea typeface="+mn-ea"/>
                <a:cs typeface="+mn-cs"/>
              </a:rPr>
              <a:t>异步。除了标准的开漏信号之外，此信号还具有其他电气要求，这使得它可以在断电的设备和通电的设备之间共享。通常，此信号在系统中的所有</a:t>
            </a:r>
            <a:r>
              <a:rPr lang="en-US" altLang="zh-CN" sz="1200" b="0" i="0" u="none" strike="noStrike" kern="1200" baseline="0" dirty="0">
                <a:solidFill>
                  <a:schemeClr val="tx1"/>
                </a:solidFill>
                <a:latin typeface="+mn-lt"/>
                <a:ea typeface="+mn-ea"/>
                <a:cs typeface="+mn-cs"/>
              </a:rPr>
              <a:t>PCI</a:t>
            </a:r>
            <a:r>
              <a:rPr lang="zh-CN" altLang="en-US" sz="1200" b="0" i="0" u="none" strike="noStrike" kern="1200" baseline="0" dirty="0">
                <a:solidFill>
                  <a:schemeClr val="tx1"/>
                </a:solidFill>
                <a:latin typeface="+mn-lt"/>
                <a:ea typeface="+mn-ea"/>
                <a:cs typeface="+mn-cs"/>
              </a:rPr>
              <a:t>连接器之间总线传输，尽管某些实现可能选择将信号的单独缓冲副本传递给系统逻辑。在断言该信号之前，必须通过软件启用设备。声明后，设备必须继续将信号驱动为低电平，直到软件明确清除设备中的条件为止。该引脚的使用在</a:t>
            </a:r>
            <a:r>
              <a:rPr lang="en-US" altLang="zh-CN" sz="1200" b="0" i="0" u="none" strike="noStrike" kern="1200" baseline="0" dirty="0">
                <a:solidFill>
                  <a:schemeClr val="tx1"/>
                </a:solidFill>
                <a:latin typeface="+mn-lt"/>
                <a:ea typeface="+mn-ea"/>
                <a:cs typeface="+mn-cs"/>
              </a:rPr>
              <a:t>PCI</a:t>
            </a:r>
            <a:r>
              <a:rPr lang="zh-CN" altLang="en-US" sz="1200" b="0" i="0" u="none" strike="noStrike" kern="1200" baseline="0" dirty="0">
                <a:solidFill>
                  <a:schemeClr val="tx1"/>
                </a:solidFill>
                <a:latin typeface="+mn-lt"/>
                <a:ea typeface="+mn-ea"/>
                <a:cs typeface="+mn-cs"/>
              </a:rPr>
              <a:t>总线电源管理接口规范中指定。如果允许使用该信号，则系统供应商必须对此信号提供上拉。不使用此信号的系统供应商不需要在连接器之间总线它或在这些引脚上提供上拉。</a:t>
            </a:r>
            <a:endParaRPr lang="en-US" altLang="zh-CN" sz="1200" b="0" i="0" u="none" strike="noStrike" kern="1200" baseline="0" dirty="0">
              <a:solidFill>
                <a:schemeClr val="tx1"/>
              </a:solidFill>
              <a:latin typeface="+mn-lt"/>
              <a:ea typeface="+mn-ea"/>
              <a:cs typeface="+mn-cs"/>
            </a:endParaRPr>
          </a:p>
          <a:p>
            <a:endParaRPr lang="en-US" altLang="zh-CN" sz="1200" b="0" i="0" u="none" strike="noStrike" kern="1200" baseline="0" dirty="0">
              <a:solidFill>
                <a:schemeClr val="tx1"/>
              </a:solidFill>
              <a:latin typeface="+mn-lt"/>
              <a:ea typeface="+mn-ea"/>
              <a:cs typeface="+mn-cs"/>
            </a:endParaRPr>
          </a:p>
          <a:p>
            <a:endParaRPr lang="en-US" altLang="zh-CN" sz="1200" b="0" i="0" u="none" strike="noStrike" kern="1200" baseline="0" dirty="0">
              <a:solidFill>
                <a:schemeClr val="tx1"/>
              </a:solidFill>
              <a:latin typeface="+mn-lt"/>
              <a:ea typeface="+mn-ea"/>
              <a:cs typeface="+mn-cs"/>
            </a:endParaRPr>
          </a:p>
          <a:p>
            <a:endParaRPr lang="en-US" altLang="zh-CN" baseline="0" dirty="0"/>
          </a:p>
          <a:p>
            <a:endParaRPr lang="en-US" altLang="zh-CN" dirty="0"/>
          </a:p>
          <a:p>
            <a:endParaRPr lang="en-US" altLang="zh-CN" dirty="0"/>
          </a:p>
        </p:txBody>
      </p:sp>
      <p:sp>
        <p:nvSpPr>
          <p:cNvPr id="4" name="灯片编号占位符 3"/>
          <p:cNvSpPr>
            <a:spLocks noGrp="1"/>
          </p:cNvSpPr>
          <p:nvPr>
            <p:ph type="sldNum" sz="quarter" idx="10"/>
          </p:nvPr>
        </p:nvSpPr>
        <p:spPr/>
        <p:txBody>
          <a:bodyPr/>
          <a:lstStyle/>
          <a:p>
            <a:fld id="{AB499AF3-C278-694F-AF71-104AAEC7FFD2}" type="slidenum">
              <a:rPr kumimoji="1" lang="zh-CN" altLang="en-US" smtClean="0"/>
            </a:fld>
            <a:endParaRPr kumimoji="1"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latin typeface="Helvetica" panose="020B0604020202020204" pitchFamily="34" charset="0"/>
              </a:rPr>
              <a:t>REQ#: </a:t>
            </a:r>
            <a:r>
              <a:rPr lang="zh-CN" altLang="en-US" sz="1200" b="0" i="0" kern="1200" dirty="0">
                <a:solidFill>
                  <a:schemeClr val="tx1"/>
                </a:solidFill>
                <a:effectLst/>
                <a:latin typeface="+mn-lt"/>
                <a:ea typeface="+mn-ea"/>
                <a:cs typeface="+mn-cs"/>
              </a:rPr>
              <a:t>请求向仲裁程序表明此代理希望使用总线。</a:t>
            </a:r>
            <a:endParaRPr lang="zh-CN" altLang="en-US" dirty="0"/>
          </a:p>
        </p:txBody>
      </p:sp>
      <p:sp>
        <p:nvSpPr>
          <p:cNvPr id="4" name="灯片编号占位符 3"/>
          <p:cNvSpPr>
            <a:spLocks noGrp="1"/>
          </p:cNvSpPr>
          <p:nvPr>
            <p:ph type="sldNum" sz="quarter" idx="10"/>
          </p:nvPr>
        </p:nvSpPr>
        <p:spPr/>
        <p:txBody>
          <a:bodyPr/>
          <a:lstStyle/>
          <a:p>
            <a:fld id="{AB499AF3-C278-694F-AF71-104AAEC7FFD2}" type="slidenum">
              <a:rPr kumimoji="1" lang="zh-CN" altLang="en-US" smtClean="0"/>
            </a:fld>
            <a:endParaRPr kumimoji="1"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latin typeface="Helvetica" panose="020B0604020202020204" pitchFamily="34" charset="0"/>
              </a:rPr>
              <a:t>REQ#: </a:t>
            </a:r>
            <a:r>
              <a:rPr lang="zh-CN" altLang="en-US" sz="1200" b="0" i="0" kern="1200" dirty="0">
                <a:solidFill>
                  <a:schemeClr val="tx1"/>
                </a:solidFill>
                <a:effectLst/>
                <a:latin typeface="+mn-lt"/>
                <a:ea typeface="+mn-ea"/>
                <a:cs typeface="+mn-cs"/>
              </a:rPr>
              <a:t>请求向仲裁程序表明此代理希望使用总线。</a:t>
            </a:r>
            <a:endParaRPr lang="zh-CN" altLang="en-US" dirty="0"/>
          </a:p>
        </p:txBody>
      </p:sp>
      <p:sp>
        <p:nvSpPr>
          <p:cNvPr id="4" name="灯片编号占位符 3"/>
          <p:cNvSpPr>
            <a:spLocks noGrp="1"/>
          </p:cNvSpPr>
          <p:nvPr>
            <p:ph type="sldNum" sz="quarter" idx="10"/>
          </p:nvPr>
        </p:nvSpPr>
        <p:spPr/>
        <p:txBody>
          <a:bodyPr/>
          <a:lstStyle/>
          <a:p>
            <a:fld id="{AB499AF3-C278-694F-AF71-104AAEC7FFD2}" type="slidenum">
              <a:rPr kumimoji="1" lang="zh-CN" altLang="en-US" smtClean="0"/>
            </a:fld>
            <a:endParaRPr kumimoji="1"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latin typeface="Helvetica" panose="020B0604020202020204" pitchFamily="34" charset="0"/>
              </a:rPr>
              <a:t>REQ#: </a:t>
            </a:r>
            <a:r>
              <a:rPr lang="zh-CN" altLang="en-US" sz="1200" b="0" i="0" kern="1200" dirty="0">
                <a:solidFill>
                  <a:schemeClr val="tx1"/>
                </a:solidFill>
                <a:effectLst/>
                <a:latin typeface="+mn-lt"/>
                <a:ea typeface="+mn-ea"/>
                <a:cs typeface="+mn-cs"/>
              </a:rPr>
              <a:t>请求向仲裁程序表明此代理希望使用总线。</a:t>
            </a:r>
            <a:endParaRPr lang="zh-CN" altLang="en-US" dirty="0"/>
          </a:p>
        </p:txBody>
      </p:sp>
      <p:sp>
        <p:nvSpPr>
          <p:cNvPr id="4" name="灯片编号占位符 3"/>
          <p:cNvSpPr>
            <a:spLocks noGrp="1"/>
          </p:cNvSpPr>
          <p:nvPr>
            <p:ph type="sldNum" sz="quarter" idx="10"/>
          </p:nvPr>
        </p:nvSpPr>
        <p:spPr/>
        <p:txBody>
          <a:bodyPr/>
          <a:lstStyle/>
          <a:p>
            <a:fld id="{AB499AF3-C278-694F-AF71-104AAEC7FFD2}" type="slidenum">
              <a:rPr kumimoji="1" lang="zh-CN" altLang="en-US" smtClean="0"/>
            </a:fld>
            <a:endParaRPr kumimoji="1"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latin typeface="Helvetica" panose="020B0604020202020204" pitchFamily="34" charset="0"/>
              </a:rPr>
              <a:t>REQ#: </a:t>
            </a:r>
            <a:r>
              <a:rPr lang="zh-CN" altLang="en-US" sz="1200" b="0" i="0" kern="1200" dirty="0">
                <a:solidFill>
                  <a:schemeClr val="tx1"/>
                </a:solidFill>
                <a:effectLst/>
                <a:latin typeface="+mn-lt"/>
                <a:ea typeface="+mn-ea"/>
                <a:cs typeface="+mn-cs"/>
              </a:rPr>
              <a:t>请求向仲裁程序表明此代理希望使用总线。</a:t>
            </a:r>
            <a:endParaRPr lang="zh-CN" altLang="en-US" dirty="0"/>
          </a:p>
        </p:txBody>
      </p:sp>
      <p:sp>
        <p:nvSpPr>
          <p:cNvPr id="4" name="灯片编号占位符 3"/>
          <p:cNvSpPr>
            <a:spLocks noGrp="1"/>
          </p:cNvSpPr>
          <p:nvPr>
            <p:ph type="sldNum" sz="quarter" idx="10"/>
          </p:nvPr>
        </p:nvSpPr>
        <p:spPr/>
        <p:txBody>
          <a:bodyPr/>
          <a:lstStyle/>
          <a:p>
            <a:fld id="{AB499AF3-C278-694F-AF71-104AAEC7FFD2}" type="slidenum">
              <a:rPr kumimoji="1" lang="zh-CN" altLang="en-US" smtClean="0"/>
            </a:fld>
            <a:endParaRPr kumimoji="1"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png"/><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png"/><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7.jpeg"/><Relationship Id="rId1" Type="http://schemas.openxmlformats.org/officeDocument/2006/relationships/slideMaster" Target="../slideMasters/slideMaster5.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jpeg"/><Relationship Id="rId1" Type="http://schemas.openxmlformats.org/officeDocument/2006/relationships/slideMaster" Target="../slideMasters/slideMaster6.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6.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jpeg"/><Relationship Id="rId1" Type="http://schemas.openxmlformats.org/officeDocument/2006/relationships/slideMaster" Target="../slideMasters/slideMaster6.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6.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png"/><Relationship Id="rId1" Type="http://schemas.openxmlformats.org/officeDocument/2006/relationships/slideMaster" Target="../slideMasters/slideMaster6.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png"/><Relationship Id="rId1" Type="http://schemas.openxmlformats.org/officeDocument/2006/relationships/slideMaster" Target="../slideMasters/slideMaster6.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png"/><Relationship Id="rId1" Type="http://schemas.openxmlformats.org/officeDocument/2006/relationships/slideMaster" Target="../slideMasters/slideMaster6.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Master" Target="../slideMasters/slideMaster6.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7.jpeg"/><Relationship Id="rId1" Type="http://schemas.openxmlformats.org/officeDocument/2006/relationships/slideMaster" Target="../slideMasters/slideMaster6.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jpeg"/><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jpeg"/><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kumimoji="1" lang="zh-CN" altLang="en-US"/>
              <a:t>单击此处编辑母版标题样式</a:t>
            </a:r>
            <a:endParaRPr kumimoji="1" lang="zh-CN" altLang="en-US"/>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endParaRPr kumimoji="1"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CFB77300-1E6B-CB4F-90BF-A8611FBEC049}" type="datetimeFigureOut">
              <a:rPr kumimoji="1" lang="zh-CN" altLang="en-US" smtClean="0"/>
            </a:fld>
            <a:endParaRPr kumimoji="1"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kumimoji="1" lang="zh-CN" altLang="en-US"/>
          </a:p>
        </p:txBody>
      </p:sp>
      <p:sp>
        <p:nvSpPr>
          <p:cNvPr id="6" name="幻灯片编号占位符 5"/>
          <p:cNvSpPr>
            <a:spLocks noGrp="1"/>
          </p:cNvSpPr>
          <p:nvPr>
            <p:ph type="sldNum" sz="quarter" idx="12"/>
          </p:nvPr>
        </p:nvSpPr>
        <p:spPr>
          <a:xfrm>
            <a:off x="8610600" y="6356350"/>
            <a:ext cx="2743200" cy="365125"/>
          </a:xfrm>
          <a:prstGeom prst="rect">
            <a:avLst/>
          </a:prstGeom>
        </p:spPr>
        <p:txBody>
          <a:bodyPr/>
          <a:lstStyle/>
          <a:p>
            <a:fld id="{823300E6-BC54-C34A-B638-B73BD2295343}" type="slidenum">
              <a:rPr kumimoji="1" lang="zh-CN" altLang="en-US" smtClean="0"/>
            </a:fld>
            <a:endParaRPr kumimoji="1"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章节页2">
    <p:spTree>
      <p:nvGrpSpPr>
        <p:cNvPr id="1" name=""/>
        <p:cNvGrpSpPr/>
        <p:nvPr/>
      </p:nvGrpSpPr>
      <p:grpSpPr>
        <a:xfrm>
          <a:off x="0" y="0"/>
          <a:ext cx="0" cy="0"/>
          <a:chOff x="0" y="0"/>
          <a:chExt cx="0" cy="0"/>
        </a:xfrm>
      </p:grpSpPr>
      <p:pic>
        <p:nvPicPr>
          <p:cNvPr id="6" name="图片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463"/>
            <a:ext cx="12191999" cy="6857074"/>
          </a:xfrm>
          <a:prstGeom prst="rect">
            <a:avLst/>
          </a:prstGeom>
        </p:spPr>
      </p:pic>
      <p:sp>
        <p:nvSpPr>
          <p:cNvPr id="9" name="内容占位符 2"/>
          <p:cNvSpPr>
            <a:spLocks noGrp="1"/>
          </p:cNvSpPr>
          <p:nvPr>
            <p:ph sz="half" idx="1"/>
          </p:nvPr>
        </p:nvSpPr>
        <p:spPr>
          <a:xfrm>
            <a:off x="721313" y="2256013"/>
            <a:ext cx="7222959" cy="540000"/>
          </a:xfrm>
          <a:prstGeom prst="rect">
            <a:avLst/>
          </a:prstGeom>
        </p:spPr>
        <p:txBody>
          <a:bodyPr lIns="68589" tIns="34295" rIns="68589" bIns="34295" anchor="ctr">
            <a:noAutofit/>
          </a:bodyPr>
          <a:lstStyle>
            <a:lvl1pPr marL="0" indent="0" algn="l">
              <a:lnSpc>
                <a:spcPct val="100000"/>
              </a:lnSpc>
              <a:spcBef>
                <a:spcPts val="0"/>
              </a:spcBef>
              <a:buFont typeface="+mj-lt"/>
              <a:buNone/>
              <a:defRPr sz="4265" b="1">
                <a:solidFill>
                  <a:schemeClr val="tx1">
                    <a:lumMod val="90000"/>
                    <a:lumOff val="10000"/>
                  </a:schemeClr>
                </a:solidFill>
                <a:latin typeface="+mn-ea"/>
                <a:ea typeface="+mn-ea"/>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zh-CN" altLang="en-US" dirty="0"/>
              <a:t>单击此处编辑母版文本样式</a:t>
            </a:r>
            <a:endParaRPr lang="zh-CN" altLang="en-US" dirty="0"/>
          </a:p>
        </p:txBody>
      </p:sp>
      <p:sp>
        <p:nvSpPr>
          <p:cNvPr id="10" name="内容占位符 2"/>
          <p:cNvSpPr>
            <a:spLocks noGrp="1"/>
          </p:cNvSpPr>
          <p:nvPr>
            <p:ph sz="half" idx="12"/>
          </p:nvPr>
        </p:nvSpPr>
        <p:spPr>
          <a:xfrm>
            <a:off x="721313" y="2914392"/>
            <a:ext cx="7222959" cy="540000"/>
          </a:xfrm>
          <a:prstGeom prst="rect">
            <a:avLst/>
          </a:prstGeom>
        </p:spPr>
        <p:txBody>
          <a:bodyPr lIns="68589" tIns="34295" rIns="68589" bIns="34295" anchor="ctr">
            <a:normAutofit/>
          </a:bodyPr>
          <a:lstStyle>
            <a:lvl1pPr marL="0" indent="0" algn="l">
              <a:lnSpc>
                <a:spcPct val="100000"/>
              </a:lnSpc>
              <a:spcBef>
                <a:spcPts val="0"/>
              </a:spcBef>
              <a:buFont typeface="+mj-lt"/>
              <a:buNone/>
              <a:defRPr sz="1865" b="0">
                <a:solidFill>
                  <a:schemeClr val="tx1">
                    <a:lumMod val="90000"/>
                    <a:lumOff val="10000"/>
                  </a:schemeClr>
                </a:solidFill>
                <a:latin typeface="+mn-ea"/>
                <a:ea typeface="+mn-ea"/>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zh-CN" altLang="en-US" dirty="0"/>
              <a:t>单击此处编辑母版文本样式</a:t>
            </a:r>
            <a:endParaRPr lang="zh-CN" altLang="en-US" dirty="0"/>
          </a:p>
        </p:txBody>
      </p:sp>
      <p:grpSp>
        <p:nvGrpSpPr>
          <p:cNvPr id="11" name="组合 10"/>
          <p:cNvGrpSpPr/>
          <p:nvPr userDrawn="1"/>
        </p:nvGrpSpPr>
        <p:grpSpPr>
          <a:xfrm>
            <a:off x="811943" y="3517432"/>
            <a:ext cx="1503120" cy="60940"/>
            <a:chOff x="-1970040" y="2974116"/>
            <a:chExt cx="5894341" cy="252704"/>
          </a:xfrm>
          <a:solidFill>
            <a:srgbClr val="B01D23"/>
          </a:solidFill>
        </p:grpSpPr>
        <p:sp>
          <p:nvSpPr>
            <p:cNvPr id="12" name="Rectángulo 3" descr="e7d195523061f1c0a7e84f75cc5d3362ecbb7124a66d86d85D0C985ED6F55D095B074A23C83B61B14D6560338B18A977EC3A4E4ABB38DDA090BDB9C375471DD9AF85AD55C0C7828B8DD7F41ADDE22AFD348ED451F4347C8B69E181EDC66C4099F1A12D17A61D3A0E2A3EB338EBA1612658AEBC4F2000F60469854FA5AF35AB9411667B133F7B4AC3E41FBBE818247825"/>
            <p:cNvSpPr/>
            <p:nvPr userDrawn="1"/>
          </p:nvSpPr>
          <p:spPr>
            <a:xfrm>
              <a:off x="-1970040" y="2974116"/>
              <a:ext cx="5689553" cy="2527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2437130" rtl="0" eaLnBrk="1" fontAlgn="auto" latinLnBrk="0" hangingPunct="1">
                <a:lnSpc>
                  <a:spcPct val="100000"/>
                </a:lnSpc>
                <a:spcBef>
                  <a:spcPts val="0"/>
                </a:spcBef>
                <a:spcAft>
                  <a:spcPts val="0"/>
                </a:spcAft>
                <a:buClrTx/>
                <a:buSzTx/>
                <a:buFontTx/>
                <a:buNone/>
                <a:defRPr/>
              </a:pPr>
              <a:endParaRPr kumimoji="0" lang="es-ES_tradnl" sz="3600" b="0" i="0" u="none" strike="noStrike" kern="1200" cap="none" spc="0" normalizeH="0" baseline="0" noProof="0">
                <a:ln>
                  <a:noFill/>
                </a:ln>
                <a:solidFill>
                  <a:srgbClr val="111111">
                    <a:lumMod val="90000"/>
                    <a:lumOff val="10000"/>
                  </a:srgbClr>
                </a:solidFill>
                <a:effectLst/>
                <a:uLnTx/>
                <a:uFillTx/>
                <a:latin typeface="微软雅黑" panose="020B0503020204020204" charset="-122"/>
                <a:ea typeface="微软雅黑" panose="020B0503020204020204" charset="-122"/>
                <a:cs typeface="+mn-cs"/>
              </a:endParaRPr>
            </a:p>
          </p:txBody>
        </p:sp>
        <p:sp>
          <p:nvSpPr>
            <p:cNvPr id="13" name="梯形 12"/>
            <p:cNvSpPr/>
            <p:nvPr userDrawn="1"/>
          </p:nvSpPr>
          <p:spPr>
            <a:xfrm>
              <a:off x="3433763" y="2974117"/>
              <a:ext cx="490538" cy="252703"/>
            </a:xfrm>
            <a:prstGeom prst="trapezoid">
              <a:avLst>
                <a:gd name="adj" fmla="val 6964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65" b="0" i="0" u="none" strike="noStrike" kern="1200" cap="none" spc="0" normalizeH="0" baseline="0" noProof="0">
                <a:ln>
                  <a:noFill/>
                </a:ln>
                <a:solidFill>
                  <a:srgbClr val="111111">
                    <a:lumMod val="90000"/>
                    <a:lumOff val="10000"/>
                  </a:srgbClr>
                </a:solidFill>
                <a:effectLst/>
                <a:uLnTx/>
                <a:uFillTx/>
                <a:latin typeface="微软雅黑" panose="020B0503020204020204" charset="-122"/>
                <a:ea typeface="微软雅黑" panose="020B0503020204020204" charset="-122"/>
                <a:cs typeface="+mn-cs"/>
              </a:endParaRPr>
            </a:p>
          </p:txBody>
        </p:sp>
      </p:grpSp>
      <p:pic>
        <p:nvPicPr>
          <p:cNvPr id="15" name="图片 1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503508" y="269717"/>
            <a:ext cx="1241950" cy="381105"/>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内容页一">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63"/>
            <a:ext cx="12192000" cy="6857074"/>
          </a:xfrm>
          <a:prstGeom prst="rect">
            <a:avLst/>
          </a:prstGeom>
        </p:spPr>
      </p:pic>
      <p:sp>
        <p:nvSpPr>
          <p:cNvPr id="2" name="标题 1"/>
          <p:cNvSpPr>
            <a:spLocks noGrp="1"/>
          </p:cNvSpPr>
          <p:nvPr>
            <p:ph type="title"/>
          </p:nvPr>
        </p:nvSpPr>
        <p:spPr>
          <a:xfrm>
            <a:off x="594034" y="104116"/>
            <a:ext cx="9805461" cy="648000"/>
          </a:xfrm>
          <a:prstGeom prst="rect">
            <a:avLst/>
          </a:prstGeom>
        </p:spPr>
        <p:txBody>
          <a:bodyPr lIns="68589" tIns="34295" rIns="68589" bIns="34295" anchor="ctr">
            <a:normAutofit/>
          </a:bodyPr>
          <a:lstStyle>
            <a:lvl1pPr>
              <a:defRPr sz="3730" b="1">
                <a:solidFill>
                  <a:schemeClr val="tx1">
                    <a:lumMod val="90000"/>
                    <a:lumOff val="10000"/>
                  </a:schemeClr>
                </a:solidFill>
              </a:defRPr>
            </a:lvl1pPr>
          </a:lstStyle>
          <a:p>
            <a:r>
              <a:rPr lang="zh-CN" altLang="en-US" dirty="0"/>
              <a:t>单击此处编辑母版标题样式</a:t>
            </a:r>
            <a:endParaRPr lang="zh-CN" altLang="en-US" dirty="0"/>
          </a:p>
        </p:txBody>
      </p:sp>
      <p:sp>
        <p:nvSpPr>
          <p:cNvPr id="9" name="内容占位符 2"/>
          <p:cNvSpPr>
            <a:spLocks noGrp="1"/>
          </p:cNvSpPr>
          <p:nvPr>
            <p:ph sz="quarter" idx="14" hasCustomPrompt="1"/>
          </p:nvPr>
        </p:nvSpPr>
        <p:spPr>
          <a:xfrm>
            <a:off x="338582" y="1206128"/>
            <a:ext cx="11445432" cy="5000997"/>
          </a:xfrm>
          <a:prstGeom prst="rect">
            <a:avLst/>
          </a:prstGeom>
        </p:spPr>
        <p:txBody>
          <a:bodyPr lIns="68589" tIns="34295" rIns="68589" bIns="34295"/>
          <a:lstStyle>
            <a:lvl1pPr>
              <a:defRPr sz="2000">
                <a:solidFill>
                  <a:schemeClr val="tx1">
                    <a:lumMod val="75000"/>
                    <a:lumOff val="25000"/>
                  </a:schemeClr>
                </a:solidFill>
              </a:defRPr>
            </a:lvl1pPr>
            <a:lvl2pPr>
              <a:defRPr sz="2000">
                <a:solidFill>
                  <a:schemeClr val="tx1">
                    <a:lumMod val="75000"/>
                    <a:lumOff val="25000"/>
                  </a:schemeClr>
                </a:solidFill>
              </a:defRPr>
            </a:lvl2pPr>
            <a:lvl3pPr>
              <a:defRPr sz="2000">
                <a:solidFill>
                  <a:schemeClr val="tx1">
                    <a:lumMod val="75000"/>
                    <a:lumOff val="25000"/>
                  </a:schemeClr>
                </a:solidFill>
              </a:defRPr>
            </a:lvl3pPr>
            <a:lvl4pPr>
              <a:defRPr sz="2000">
                <a:solidFill>
                  <a:schemeClr val="tx1">
                    <a:lumMod val="75000"/>
                    <a:lumOff val="25000"/>
                  </a:schemeClr>
                </a:solidFill>
              </a:defRPr>
            </a:lvl4pPr>
            <a:lvl5pPr>
              <a:defRPr sz="2000">
                <a:solidFill>
                  <a:schemeClr val="tx1">
                    <a:lumMod val="75000"/>
                    <a:lumOff val="25000"/>
                  </a:schemeClr>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grpSp>
        <p:nvGrpSpPr>
          <p:cNvPr id="8" name="组合 7"/>
          <p:cNvGrpSpPr/>
          <p:nvPr userDrawn="1"/>
        </p:nvGrpSpPr>
        <p:grpSpPr>
          <a:xfrm>
            <a:off x="-1128866" y="1"/>
            <a:ext cx="1700258" cy="828295"/>
            <a:chOff x="3433763" y="2974116"/>
            <a:chExt cx="490538" cy="252704"/>
          </a:xfrm>
          <a:solidFill>
            <a:srgbClr val="B01D23"/>
          </a:solidFill>
        </p:grpSpPr>
        <p:sp>
          <p:nvSpPr>
            <p:cNvPr id="10" name="Rectángulo 3" descr="e7d195523061f1c0a7e84f75cc5d3362ecbb7124a66d86d85D0C985ED6F55D095B074A23C83B61B14D6560338B18A977EC3A4E4ABB38DDA090BDB9C375471DD9AF85AD55C0C7828B8DD7F41ADDE22AFD348ED451F4347C8B69E181EDC66C4099F1A12D17A61D3A0E2A3EB338EBA1612658AEBC4F2000F60469854FA5AF35AB9411667B133F7B4AC3E41FBBE818247825"/>
            <p:cNvSpPr/>
            <p:nvPr userDrawn="1"/>
          </p:nvSpPr>
          <p:spPr>
            <a:xfrm>
              <a:off x="3433763" y="2974116"/>
              <a:ext cx="285750" cy="2527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2437130" rtl="0" eaLnBrk="1" fontAlgn="auto" latinLnBrk="0" hangingPunct="1">
                <a:lnSpc>
                  <a:spcPct val="100000"/>
                </a:lnSpc>
                <a:spcBef>
                  <a:spcPts val="0"/>
                </a:spcBef>
                <a:spcAft>
                  <a:spcPts val="0"/>
                </a:spcAft>
                <a:buClrTx/>
                <a:buSzTx/>
                <a:buFontTx/>
                <a:buNone/>
                <a:defRPr/>
              </a:pPr>
              <a:endParaRPr kumimoji="0" lang="es-ES_tradnl" sz="3600" b="0" i="0" u="none" strike="noStrike" kern="1200" cap="none" spc="0" normalizeH="0" baseline="0" noProof="0">
                <a:ln>
                  <a:noFill/>
                </a:ln>
                <a:solidFill>
                  <a:srgbClr val="FFFFFF"/>
                </a:solidFill>
                <a:effectLst/>
                <a:uLnTx/>
                <a:uFillTx/>
                <a:latin typeface="微软雅黑" panose="020B0503020204020204" charset="-122"/>
                <a:ea typeface="微软雅黑" panose="020B0503020204020204" charset="-122"/>
                <a:cs typeface="+mn-cs"/>
              </a:endParaRPr>
            </a:p>
          </p:txBody>
        </p:sp>
        <p:sp>
          <p:nvSpPr>
            <p:cNvPr id="11" name="梯形 10"/>
            <p:cNvSpPr/>
            <p:nvPr userDrawn="1"/>
          </p:nvSpPr>
          <p:spPr>
            <a:xfrm>
              <a:off x="3433763" y="2974117"/>
              <a:ext cx="490538" cy="252703"/>
            </a:xfrm>
            <a:prstGeom prst="trapezoid">
              <a:avLst>
                <a:gd name="adj" fmla="val 6964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65"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grpSp>
      <p:pic>
        <p:nvPicPr>
          <p:cNvPr id="12" name="图片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503508" y="269717"/>
            <a:ext cx="1241950" cy="381105"/>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内容页二">
    <p:bg>
      <p:bgPr>
        <a:solidFill>
          <a:srgbClr val="E7E5E6"/>
        </a:solidFill>
        <a:effectLst/>
      </p:bgPr>
    </p:bg>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63"/>
            <a:ext cx="12192000" cy="6857074"/>
          </a:xfrm>
          <a:prstGeom prst="rect">
            <a:avLst/>
          </a:prstGeom>
        </p:spPr>
      </p:pic>
      <p:sp>
        <p:nvSpPr>
          <p:cNvPr id="9" name="内容占位符 2"/>
          <p:cNvSpPr>
            <a:spLocks noGrp="1"/>
          </p:cNvSpPr>
          <p:nvPr>
            <p:ph sz="quarter" idx="14" hasCustomPrompt="1"/>
          </p:nvPr>
        </p:nvSpPr>
        <p:spPr>
          <a:xfrm>
            <a:off x="338582" y="1206128"/>
            <a:ext cx="11445432" cy="5000997"/>
          </a:xfrm>
          <a:prstGeom prst="rect">
            <a:avLst/>
          </a:prstGeom>
        </p:spPr>
        <p:txBody>
          <a:bodyPr lIns="68589" tIns="34295" rIns="68589" bIns="34295"/>
          <a:lstStyle>
            <a:lvl1pPr>
              <a:defRPr sz="2000">
                <a:solidFill>
                  <a:schemeClr val="tx1">
                    <a:lumMod val="75000"/>
                    <a:lumOff val="25000"/>
                  </a:schemeClr>
                </a:solidFill>
              </a:defRPr>
            </a:lvl1pPr>
            <a:lvl2pPr>
              <a:defRPr sz="2000">
                <a:solidFill>
                  <a:schemeClr val="tx1">
                    <a:lumMod val="75000"/>
                    <a:lumOff val="25000"/>
                  </a:schemeClr>
                </a:solidFill>
              </a:defRPr>
            </a:lvl2pPr>
            <a:lvl3pPr>
              <a:defRPr sz="2000">
                <a:solidFill>
                  <a:schemeClr val="tx1">
                    <a:lumMod val="75000"/>
                    <a:lumOff val="25000"/>
                  </a:schemeClr>
                </a:solidFill>
              </a:defRPr>
            </a:lvl3pPr>
            <a:lvl4pPr>
              <a:defRPr sz="2000">
                <a:solidFill>
                  <a:schemeClr val="tx1">
                    <a:lumMod val="75000"/>
                    <a:lumOff val="25000"/>
                  </a:schemeClr>
                </a:solidFill>
              </a:defRPr>
            </a:lvl4pPr>
            <a:lvl5pPr>
              <a:defRPr sz="2000">
                <a:solidFill>
                  <a:schemeClr val="tx1">
                    <a:lumMod val="75000"/>
                    <a:lumOff val="25000"/>
                  </a:schemeClr>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4" name="标题 1"/>
          <p:cNvSpPr>
            <a:spLocks noGrp="1"/>
          </p:cNvSpPr>
          <p:nvPr>
            <p:ph type="title"/>
          </p:nvPr>
        </p:nvSpPr>
        <p:spPr>
          <a:xfrm>
            <a:off x="594034" y="104116"/>
            <a:ext cx="9805461" cy="648000"/>
          </a:xfrm>
          <a:prstGeom prst="rect">
            <a:avLst/>
          </a:prstGeom>
        </p:spPr>
        <p:txBody>
          <a:bodyPr lIns="68589" tIns="34295" rIns="68589" bIns="34295" anchor="ctr">
            <a:normAutofit/>
          </a:bodyPr>
          <a:lstStyle>
            <a:lvl1pPr>
              <a:defRPr sz="3730" b="1">
                <a:solidFill>
                  <a:schemeClr val="tx1">
                    <a:lumMod val="90000"/>
                    <a:lumOff val="10000"/>
                  </a:schemeClr>
                </a:solidFill>
              </a:defRPr>
            </a:lvl1pPr>
          </a:lstStyle>
          <a:p>
            <a:r>
              <a:rPr lang="zh-CN" altLang="en-US" dirty="0"/>
              <a:t>单击此处编辑母版标题样式</a:t>
            </a:r>
            <a:endParaRPr lang="zh-CN" altLang="en-US" dirty="0"/>
          </a:p>
        </p:txBody>
      </p:sp>
      <p:grpSp>
        <p:nvGrpSpPr>
          <p:cNvPr id="17" name="组合 16"/>
          <p:cNvGrpSpPr/>
          <p:nvPr userDrawn="1"/>
        </p:nvGrpSpPr>
        <p:grpSpPr>
          <a:xfrm>
            <a:off x="-1128866" y="1"/>
            <a:ext cx="1700258" cy="828295"/>
            <a:chOff x="3433763" y="2974116"/>
            <a:chExt cx="490538" cy="252704"/>
          </a:xfrm>
          <a:solidFill>
            <a:srgbClr val="B01D23"/>
          </a:solidFill>
        </p:grpSpPr>
        <p:sp>
          <p:nvSpPr>
            <p:cNvPr id="18" name="Rectángulo 3" descr="e7d195523061f1c0a7e84f75cc5d3362ecbb7124a66d86d85D0C985ED6F55D095B074A23C83B61B14D6560338B18A977EC3A4E4ABB38DDA090BDB9C375471DD9AF85AD55C0C7828B8DD7F41ADDE22AFD348ED451F4347C8B69E181EDC66C4099F1A12D17A61D3A0E2A3EB338EBA1612658AEBC4F2000F60469854FA5AF35AB9411667B133F7B4AC3E41FBBE818247825"/>
            <p:cNvSpPr/>
            <p:nvPr userDrawn="1"/>
          </p:nvSpPr>
          <p:spPr>
            <a:xfrm>
              <a:off x="3433763" y="2974116"/>
              <a:ext cx="285750" cy="2527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2437130" rtl="0" eaLnBrk="1" fontAlgn="auto" latinLnBrk="0" hangingPunct="1">
                <a:lnSpc>
                  <a:spcPct val="100000"/>
                </a:lnSpc>
                <a:spcBef>
                  <a:spcPts val="0"/>
                </a:spcBef>
                <a:spcAft>
                  <a:spcPts val="0"/>
                </a:spcAft>
                <a:buClrTx/>
                <a:buSzTx/>
                <a:buFontTx/>
                <a:buNone/>
                <a:defRPr/>
              </a:pPr>
              <a:endParaRPr kumimoji="0" lang="es-ES_tradnl" sz="3600" b="0" i="0" u="none" strike="noStrike" kern="1200" cap="none" spc="0" normalizeH="0" baseline="0" noProof="0">
                <a:ln>
                  <a:noFill/>
                </a:ln>
                <a:solidFill>
                  <a:srgbClr val="FFFFFF"/>
                </a:solidFill>
                <a:effectLst/>
                <a:uLnTx/>
                <a:uFillTx/>
                <a:latin typeface="微软雅黑" panose="020B0503020204020204" charset="-122"/>
                <a:ea typeface="微软雅黑" panose="020B0503020204020204" charset="-122"/>
                <a:cs typeface="+mn-cs"/>
              </a:endParaRPr>
            </a:p>
          </p:txBody>
        </p:sp>
        <p:sp>
          <p:nvSpPr>
            <p:cNvPr id="19" name="梯形 18"/>
            <p:cNvSpPr/>
            <p:nvPr userDrawn="1"/>
          </p:nvSpPr>
          <p:spPr>
            <a:xfrm>
              <a:off x="3433763" y="2974117"/>
              <a:ext cx="490538" cy="252703"/>
            </a:xfrm>
            <a:prstGeom prst="trapezoid">
              <a:avLst>
                <a:gd name="adj" fmla="val 6964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65"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grpSp>
      <p:pic>
        <p:nvPicPr>
          <p:cNvPr id="10" name="图片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503508" y="269717"/>
            <a:ext cx="1241950" cy="381105"/>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内容页一">
    <p:spTree>
      <p:nvGrpSpPr>
        <p:cNvPr id="1" name=""/>
        <p:cNvGrpSpPr/>
        <p:nvPr/>
      </p:nvGrpSpPr>
      <p:grpSpPr>
        <a:xfrm>
          <a:off x="0" y="0"/>
          <a:ext cx="0" cy="0"/>
          <a:chOff x="0" y="0"/>
          <a:chExt cx="0" cy="0"/>
        </a:xfrm>
      </p:grpSpPr>
      <p:sp>
        <p:nvSpPr>
          <p:cNvPr id="9" name="内容占位符 2"/>
          <p:cNvSpPr>
            <a:spLocks noGrp="1"/>
          </p:cNvSpPr>
          <p:nvPr>
            <p:ph sz="quarter" idx="14" hasCustomPrompt="1"/>
          </p:nvPr>
        </p:nvSpPr>
        <p:spPr>
          <a:xfrm>
            <a:off x="338582" y="1206128"/>
            <a:ext cx="11445432" cy="5000997"/>
          </a:xfrm>
          <a:prstGeom prst="rect">
            <a:avLst/>
          </a:prstGeom>
        </p:spPr>
        <p:txBody>
          <a:bodyPr lIns="68589" tIns="34295" rIns="68589" bIns="34295"/>
          <a:lstStyle>
            <a:lvl1pPr>
              <a:defRPr sz="2000">
                <a:solidFill>
                  <a:schemeClr val="tx1">
                    <a:lumMod val="75000"/>
                    <a:lumOff val="25000"/>
                  </a:schemeClr>
                </a:solidFill>
              </a:defRPr>
            </a:lvl1pPr>
            <a:lvl2pPr>
              <a:defRPr sz="2000">
                <a:solidFill>
                  <a:schemeClr val="tx1">
                    <a:lumMod val="75000"/>
                    <a:lumOff val="25000"/>
                  </a:schemeClr>
                </a:solidFill>
              </a:defRPr>
            </a:lvl2pPr>
            <a:lvl3pPr>
              <a:defRPr sz="2000">
                <a:solidFill>
                  <a:schemeClr val="tx1">
                    <a:lumMod val="75000"/>
                    <a:lumOff val="25000"/>
                  </a:schemeClr>
                </a:solidFill>
              </a:defRPr>
            </a:lvl3pPr>
            <a:lvl4pPr>
              <a:defRPr sz="2000">
                <a:solidFill>
                  <a:schemeClr val="tx1">
                    <a:lumMod val="75000"/>
                    <a:lumOff val="25000"/>
                  </a:schemeClr>
                </a:solidFill>
              </a:defRPr>
            </a:lvl4pPr>
            <a:lvl5pPr>
              <a:defRPr sz="2000">
                <a:solidFill>
                  <a:schemeClr val="tx1">
                    <a:lumMod val="75000"/>
                    <a:lumOff val="25000"/>
                  </a:schemeClr>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3" name="等腰三角形 2"/>
          <p:cNvSpPr/>
          <p:nvPr userDrawn="1"/>
        </p:nvSpPr>
        <p:spPr>
          <a:xfrm rot="5400000">
            <a:off x="42" y="122509"/>
            <a:ext cx="623807" cy="623892"/>
          </a:xfrm>
          <a:prstGeom prst="triangle">
            <a:avLst/>
          </a:prstGeom>
          <a:gradFill flip="none" rotWithShape="1">
            <a:gsLst>
              <a:gs pos="54000">
                <a:schemeClr val="bg1">
                  <a:lumMod val="95000"/>
                </a:schemeClr>
              </a:gs>
              <a:gs pos="38000">
                <a:schemeClr val="bg1">
                  <a:lumMod val="85000"/>
                </a:schemeClr>
              </a:gs>
              <a:gs pos="22000">
                <a:schemeClr val="bg1">
                  <a:lumMod val="75000"/>
                </a:schemeClr>
              </a:gs>
              <a:gs pos="47000">
                <a:schemeClr val="bg1"/>
              </a:gs>
              <a:gs pos="77000">
                <a:schemeClr val="bg1">
                  <a:lumMod val="7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65"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sp>
        <p:nvSpPr>
          <p:cNvPr id="10" name="标题 1"/>
          <p:cNvSpPr>
            <a:spLocks noGrp="1"/>
          </p:cNvSpPr>
          <p:nvPr>
            <p:ph type="title"/>
          </p:nvPr>
        </p:nvSpPr>
        <p:spPr>
          <a:xfrm>
            <a:off x="594034" y="104116"/>
            <a:ext cx="9805461" cy="648000"/>
          </a:xfrm>
          <a:prstGeom prst="rect">
            <a:avLst/>
          </a:prstGeom>
        </p:spPr>
        <p:txBody>
          <a:bodyPr lIns="68589" tIns="34295" rIns="68589" bIns="34295" anchor="ctr">
            <a:normAutofit/>
          </a:bodyPr>
          <a:lstStyle>
            <a:lvl1pPr>
              <a:defRPr sz="3730" b="1">
                <a:solidFill>
                  <a:schemeClr val="tx1">
                    <a:lumMod val="90000"/>
                    <a:lumOff val="10000"/>
                  </a:schemeClr>
                </a:solidFill>
              </a:defRPr>
            </a:lvl1pPr>
          </a:lstStyle>
          <a:p>
            <a:r>
              <a:rPr lang="zh-CN" altLang="en-US" dirty="0"/>
              <a:t>单击此处编辑母版标题样式</a:t>
            </a:r>
            <a:endParaRPr lang="zh-CN" altLang="en-US" dirty="0"/>
          </a:p>
        </p:txBody>
      </p:sp>
      <p:pic>
        <p:nvPicPr>
          <p:cNvPr id="6" name="图片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03508" y="269717"/>
            <a:ext cx="1241950" cy="381105"/>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内容页二">
    <p:bg>
      <p:bgPr>
        <a:solidFill>
          <a:srgbClr val="E7E5E6"/>
        </a:solidFill>
        <a:effectLst/>
      </p:bgPr>
    </p:bg>
    <p:spTree>
      <p:nvGrpSpPr>
        <p:cNvPr id="1" name=""/>
        <p:cNvGrpSpPr/>
        <p:nvPr/>
      </p:nvGrpSpPr>
      <p:grpSpPr>
        <a:xfrm>
          <a:off x="0" y="0"/>
          <a:ext cx="0" cy="0"/>
          <a:chOff x="0" y="0"/>
          <a:chExt cx="0" cy="0"/>
        </a:xfrm>
      </p:grpSpPr>
      <p:sp>
        <p:nvSpPr>
          <p:cNvPr id="9" name="内容占位符 2"/>
          <p:cNvSpPr>
            <a:spLocks noGrp="1"/>
          </p:cNvSpPr>
          <p:nvPr>
            <p:ph sz="quarter" idx="14" hasCustomPrompt="1"/>
          </p:nvPr>
        </p:nvSpPr>
        <p:spPr>
          <a:xfrm>
            <a:off x="338582" y="1206128"/>
            <a:ext cx="11445432" cy="5000997"/>
          </a:xfrm>
          <a:prstGeom prst="rect">
            <a:avLst/>
          </a:prstGeom>
        </p:spPr>
        <p:txBody>
          <a:bodyPr lIns="68589" tIns="34295" rIns="68589" bIns="34295"/>
          <a:lstStyle>
            <a:lvl1pPr>
              <a:defRPr sz="2000">
                <a:solidFill>
                  <a:schemeClr val="tx1">
                    <a:lumMod val="75000"/>
                    <a:lumOff val="25000"/>
                  </a:schemeClr>
                </a:solidFill>
              </a:defRPr>
            </a:lvl1pPr>
            <a:lvl2pPr>
              <a:defRPr sz="2000">
                <a:solidFill>
                  <a:schemeClr val="tx1">
                    <a:lumMod val="75000"/>
                    <a:lumOff val="25000"/>
                  </a:schemeClr>
                </a:solidFill>
              </a:defRPr>
            </a:lvl2pPr>
            <a:lvl3pPr>
              <a:defRPr sz="2000">
                <a:solidFill>
                  <a:schemeClr val="tx1">
                    <a:lumMod val="75000"/>
                    <a:lumOff val="25000"/>
                  </a:schemeClr>
                </a:solidFill>
              </a:defRPr>
            </a:lvl3pPr>
            <a:lvl4pPr>
              <a:defRPr sz="2000">
                <a:solidFill>
                  <a:schemeClr val="tx1">
                    <a:lumMod val="75000"/>
                    <a:lumOff val="25000"/>
                  </a:schemeClr>
                </a:solidFill>
              </a:defRPr>
            </a:lvl4pPr>
            <a:lvl5pPr>
              <a:defRPr sz="2000">
                <a:solidFill>
                  <a:schemeClr val="tx1">
                    <a:lumMod val="75000"/>
                    <a:lumOff val="25000"/>
                  </a:schemeClr>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3" name="等腰三角形 12"/>
          <p:cNvSpPr/>
          <p:nvPr userDrawn="1"/>
        </p:nvSpPr>
        <p:spPr>
          <a:xfrm rot="5400000">
            <a:off x="42" y="122509"/>
            <a:ext cx="623807" cy="623892"/>
          </a:xfrm>
          <a:prstGeom prst="triangle">
            <a:avLst/>
          </a:prstGeom>
          <a:gradFill flip="none" rotWithShape="1">
            <a:gsLst>
              <a:gs pos="54000">
                <a:schemeClr val="bg1">
                  <a:lumMod val="95000"/>
                </a:schemeClr>
              </a:gs>
              <a:gs pos="38000">
                <a:schemeClr val="bg1">
                  <a:lumMod val="85000"/>
                </a:schemeClr>
              </a:gs>
              <a:gs pos="22000">
                <a:schemeClr val="bg1">
                  <a:lumMod val="75000"/>
                </a:schemeClr>
              </a:gs>
              <a:gs pos="47000">
                <a:schemeClr val="bg1"/>
              </a:gs>
              <a:gs pos="77000">
                <a:schemeClr val="bg1">
                  <a:lumMod val="7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65"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sp>
        <p:nvSpPr>
          <p:cNvPr id="14" name="标题 1"/>
          <p:cNvSpPr>
            <a:spLocks noGrp="1"/>
          </p:cNvSpPr>
          <p:nvPr>
            <p:ph type="title"/>
          </p:nvPr>
        </p:nvSpPr>
        <p:spPr>
          <a:xfrm>
            <a:off x="594034" y="104116"/>
            <a:ext cx="9805461" cy="648000"/>
          </a:xfrm>
          <a:prstGeom prst="rect">
            <a:avLst/>
          </a:prstGeom>
        </p:spPr>
        <p:txBody>
          <a:bodyPr lIns="68589" tIns="34295" rIns="68589" bIns="34295" anchor="ctr">
            <a:normAutofit/>
          </a:bodyPr>
          <a:lstStyle>
            <a:lvl1pPr>
              <a:defRPr sz="3730" b="1">
                <a:solidFill>
                  <a:schemeClr val="tx1">
                    <a:lumMod val="90000"/>
                    <a:lumOff val="10000"/>
                  </a:schemeClr>
                </a:solidFill>
              </a:defRPr>
            </a:lvl1pPr>
          </a:lstStyle>
          <a:p>
            <a:r>
              <a:rPr lang="zh-CN" altLang="en-US" dirty="0"/>
              <a:t>单击此处编辑母版标题样式</a:t>
            </a:r>
            <a:endParaRPr lang="zh-CN" altLang="en-US" dirty="0"/>
          </a:p>
        </p:txBody>
      </p:sp>
      <p:pic>
        <p:nvPicPr>
          <p:cNvPr id="6" name="图片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03508" y="269717"/>
            <a:ext cx="1241950" cy="381105"/>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内容页三">
    <p:spTree>
      <p:nvGrpSpPr>
        <p:cNvPr id="1" name=""/>
        <p:cNvGrpSpPr/>
        <p:nvPr/>
      </p:nvGrpSpPr>
      <p:grpSpPr>
        <a:xfrm>
          <a:off x="0" y="0"/>
          <a:ext cx="0" cy="0"/>
          <a:chOff x="0" y="0"/>
          <a:chExt cx="0" cy="0"/>
        </a:xfrm>
      </p:grpSpPr>
      <p:pic>
        <p:nvPicPr>
          <p:cNvPr id="6" name="图片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92348" y="1234691"/>
            <a:ext cx="5599653" cy="5623309"/>
          </a:xfrm>
          <a:prstGeom prst="rect">
            <a:avLst/>
          </a:prstGeom>
        </p:spPr>
      </p:pic>
      <p:sp>
        <p:nvSpPr>
          <p:cNvPr id="9" name="内容占位符 2"/>
          <p:cNvSpPr>
            <a:spLocks noGrp="1"/>
          </p:cNvSpPr>
          <p:nvPr>
            <p:ph sz="quarter" idx="14" hasCustomPrompt="1"/>
          </p:nvPr>
        </p:nvSpPr>
        <p:spPr>
          <a:xfrm>
            <a:off x="338582" y="1206128"/>
            <a:ext cx="11445432" cy="5000997"/>
          </a:xfrm>
          <a:prstGeom prst="rect">
            <a:avLst/>
          </a:prstGeom>
        </p:spPr>
        <p:txBody>
          <a:bodyPr lIns="68589" tIns="34295" rIns="68589" bIns="34295"/>
          <a:lstStyle>
            <a:lvl1pPr>
              <a:defRPr sz="2000">
                <a:solidFill>
                  <a:schemeClr val="tx1">
                    <a:lumMod val="75000"/>
                    <a:lumOff val="25000"/>
                  </a:schemeClr>
                </a:solidFill>
              </a:defRPr>
            </a:lvl1pPr>
            <a:lvl2pPr>
              <a:defRPr sz="2000">
                <a:solidFill>
                  <a:schemeClr val="tx1">
                    <a:lumMod val="75000"/>
                    <a:lumOff val="25000"/>
                  </a:schemeClr>
                </a:solidFill>
              </a:defRPr>
            </a:lvl2pPr>
            <a:lvl3pPr>
              <a:defRPr sz="2000">
                <a:solidFill>
                  <a:schemeClr val="tx1">
                    <a:lumMod val="75000"/>
                    <a:lumOff val="25000"/>
                  </a:schemeClr>
                </a:solidFill>
              </a:defRPr>
            </a:lvl3pPr>
            <a:lvl4pPr>
              <a:defRPr sz="2000">
                <a:solidFill>
                  <a:schemeClr val="tx1">
                    <a:lumMod val="75000"/>
                    <a:lumOff val="25000"/>
                  </a:schemeClr>
                </a:solidFill>
              </a:defRPr>
            </a:lvl4pPr>
            <a:lvl5pPr>
              <a:defRPr sz="2000">
                <a:solidFill>
                  <a:schemeClr val="tx1">
                    <a:lumMod val="75000"/>
                    <a:lumOff val="25000"/>
                  </a:schemeClr>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3" name="矩形 2"/>
          <p:cNvSpPr/>
          <p:nvPr userDrawn="1"/>
        </p:nvSpPr>
        <p:spPr>
          <a:xfrm>
            <a:off x="177769" y="962"/>
            <a:ext cx="628267" cy="9512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65"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grpSp>
        <p:nvGrpSpPr>
          <p:cNvPr id="8" name="组合 7"/>
          <p:cNvGrpSpPr/>
          <p:nvPr userDrawn="1"/>
        </p:nvGrpSpPr>
        <p:grpSpPr>
          <a:xfrm rot="5400000">
            <a:off x="-388135" y="388136"/>
            <a:ext cx="870938" cy="94668"/>
            <a:chOff x="2089660" y="2974116"/>
            <a:chExt cx="1834640" cy="252717"/>
          </a:xfrm>
          <a:solidFill>
            <a:srgbClr val="B01D23"/>
          </a:solidFill>
        </p:grpSpPr>
        <p:sp>
          <p:nvSpPr>
            <p:cNvPr id="10" name="Rectángulo 3" descr="e7d195523061f1c0a7e84f75cc5d3362ecbb7124a66d86d85D0C985ED6F55D095B074A23C83B61B14D6560338B18A977EC3A4E4ABB38DDA090BDB9C375471DD9AF85AD55C0C7828B8DD7F41ADDE22AFD348ED451F4347C8B69E181EDC66C4099F1A12D17A61D3A0E2A3EB338EBA1612658AEBC4F2000F60469854FA5AF35AB9411667B133F7B4AC3E41FBBE818247825"/>
            <p:cNvSpPr/>
            <p:nvPr userDrawn="1"/>
          </p:nvSpPr>
          <p:spPr>
            <a:xfrm>
              <a:off x="2089660" y="2974116"/>
              <a:ext cx="1629853" cy="2527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2437130" rtl="0" eaLnBrk="1" fontAlgn="auto" latinLnBrk="0" hangingPunct="1">
                <a:lnSpc>
                  <a:spcPct val="100000"/>
                </a:lnSpc>
                <a:spcBef>
                  <a:spcPts val="0"/>
                </a:spcBef>
                <a:spcAft>
                  <a:spcPts val="0"/>
                </a:spcAft>
                <a:buClrTx/>
                <a:buSzTx/>
                <a:buFontTx/>
                <a:buNone/>
                <a:defRPr/>
              </a:pPr>
              <a:endParaRPr kumimoji="0" lang="es-ES_tradnl" sz="3600" b="0" i="0" u="none" strike="noStrike" kern="1200" cap="none" spc="0" normalizeH="0" baseline="0" noProof="0">
                <a:ln>
                  <a:noFill/>
                </a:ln>
                <a:solidFill>
                  <a:srgbClr val="FFFFFF"/>
                </a:solidFill>
                <a:effectLst/>
                <a:uLnTx/>
                <a:uFillTx/>
                <a:latin typeface="微软雅黑" panose="020B0503020204020204" charset="-122"/>
                <a:ea typeface="微软雅黑" panose="020B0503020204020204" charset="-122"/>
                <a:cs typeface="+mn-cs"/>
              </a:endParaRPr>
            </a:p>
          </p:txBody>
        </p:sp>
        <p:sp>
          <p:nvSpPr>
            <p:cNvPr id="11" name="梯形 10"/>
            <p:cNvSpPr/>
            <p:nvPr userDrawn="1"/>
          </p:nvSpPr>
          <p:spPr>
            <a:xfrm>
              <a:off x="3433762" y="2974128"/>
              <a:ext cx="490538" cy="252705"/>
            </a:xfrm>
            <a:prstGeom prst="trapezoid">
              <a:avLst>
                <a:gd name="adj" fmla="val 6964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65"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grpSp>
      <p:sp>
        <p:nvSpPr>
          <p:cNvPr id="12" name="标题 1"/>
          <p:cNvSpPr>
            <a:spLocks noGrp="1"/>
          </p:cNvSpPr>
          <p:nvPr>
            <p:ph type="title"/>
          </p:nvPr>
        </p:nvSpPr>
        <p:spPr>
          <a:xfrm>
            <a:off x="340078" y="104116"/>
            <a:ext cx="9805461" cy="648000"/>
          </a:xfrm>
          <a:prstGeom prst="rect">
            <a:avLst/>
          </a:prstGeom>
        </p:spPr>
        <p:txBody>
          <a:bodyPr lIns="68589" tIns="34295" rIns="68589" bIns="34295" anchor="ctr">
            <a:normAutofit/>
          </a:bodyPr>
          <a:lstStyle>
            <a:lvl1pPr>
              <a:defRPr sz="3730" b="1">
                <a:solidFill>
                  <a:schemeClr val="tx1">
                    <a:lumMod val="90000"/>
                    <a:lumOff val="10000"/>
                  </a:schemeClr>
                </a:solidFill>
              </a:defRPr>
            </a:lvl1pPr>
          </a:lstStyle>
          <a:p>
            <a:r>
              <a:rPr lang="zh-CN" altLang="en-US" dirty="0"/>
              <a:t>单击此处编辑母版标题样式</a:t>
            </a:r>
            <a:endParaRPr lang="zh-CN" altLang="en-US" dirty="0"/>
          </a:p>
        </p:txBody>
      </p:sp>
      <p:pic>
        <p:nvPicPr>
          <p:cNvPr id="14" name="图片 1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503508" y="269717"/>
            <a:ext cx="1241950" cy="381105"/>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内容页四">
    <p:bg>
      <p:bgPr>
        <a:solidFill>
          <a:srgbClr val="E7E5E6"/>
        </a:solidFill>
        <a:effectLst/>
      </p:bgPr>
    </p:bg>
    <p:spTree>
      <p:nvGrpSpPr>
        <p:cNvPr id="1" name=""/>
        <p:cNvGrpSpPr/>
        <p:nvPr/>
      </p:nvGrpSpPr>
      <p:grpSpPr>
        <a:xfrm>
          <a:off x="0" y="0"/>
          <a:ext cx="0" cy="0"/>
          <a:chOff x="0" y="0"/>
          <a:chExt cx="0" cy="0"/>
        </a:xfrm>
      </p:grpSpPr>
      <p:sp>
        <p:nvSpPr>
          <p:cNvPr id="9" name="内容占位符 2"/>
          <p:cNvSpPr>
            <a:spLocks noGrp="1"/>
          </p:cNvSpPr>
          <p:nvPr>
            <p:ph sz="quarter" idx="14" hasCustomPrompt="1"/>
          </p:nvPr>
        </p:nvSpPr>
        <p:spPr>
          <a:xfrm>
            <a:off x="338582" y="1206128"/>
            <a:ext cx="11445432" cy="5000997"/>
          </a:xfrm>
          <a:prstGeom prst="rect">
            <a:avLst/>
          </a:prstGeom>
        </p:spPr>
        <p:txBody>
          <a:bodyPr lIns="68589" tIns="34295" rIns="68589" bIns="34295"/>
          <a:lstStyle>
            <a:lvl1pPr>
              <a:defRPr sz="2000">
                <a:solidFill>
                  <a:schemeClr val="tx1">
                    <a:lumMod val="75000"/>
                    <a:lumOff val="25000"/>
                  </a:schemeClr>
                </a:solidFill>
              </a:defRPr>
            </a:lvl1pPr>
            <a:lvl2pPr>
              <a:defRPr sz="2000">
                <a:solidFill>
                  <a:schemeClr val="tx1">
                    <a:lumMod val="75000"/>
                    <a:lumOff val="25000"/>
                  </a:schemeClr>
                </a:solidFill>
              </a:defRPr>
            </a:lvl2pPr>
            <a:lvl3pPr>
              <a:defRPr sz="2000">
                <a:solidFill>
                  <a:schemeClr val="tx1">
                    <a:lumMod val="75000"/>
                    <a:lumOff val="25000"/>
                  </a:schemeClr>
                </a:solidFill>
              </a:defRPr>
            </a:lvl3pPr>
            <a:lvl4pPr>
              <a:defRPr sz="2000">
                <a:solidFill>
                  <a:schemeClr val="tx1">
                    <a:lumMod val="75000"/>
                    <a:lumOff val="25000"/>
                  </a:schemeClr>
                </a:solidFill>
              </a:defRPr>
            </a:lvl4pPr>
            <a:lvl5pPr>
              <a:defRPr sz="2000">
                <a:solidFill>
                  <a:schemeClr val="tx1">
                    <a:lumMod val="75000"/>
                    <a:lumOff val="25000"/>
                  </a:schemeClr>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grpSp>
        <p:nvGrpSpPr>
          <p:cNvPr id="16" name="组合 15"/>
          <p:cNvGrpSpPr/>
          <p:nvPr userDrawn="1"/>
        </p:nvGrpSpPr>
        <p:grpSpPr>
          <a:xfrm rot="5400000">
            <a:off x="-388135" y="388136"/>
            <a:ext cx="870938" cy="94668"/>
            <a:chOff x="2089660" y="2974116"/>
            <a:chExt cx="1834640" cy="252717"/>
          </a:xfrm>
          <a:solidFill>
            <a:srgbClr val="B01D23"/>
          </a:solidFill>
        </p:grpSpPr>
        <p:sp>
          <p:nvSpPr>
            <p:cNvPr id="17" name="Rectángulo 3" descr="e7d195523061f1c0a7e84f75cc5d3362ecbb7124a66d86d85D0C985ED6F55D095B074A23C83B61B14D6560338B18A977EC3A4E4ABB38DDA090BDB9C375471DD9AF85AD55C0C7828B8DD7F41ADDE22AFD348ED451F4347C8B69E181EDC66C4099F1A12D17A61D3A0E2A3EB338EBA1612658AEBC4F2000F60469854FA5AF35AB9411667B133F7B4AC3E41FBBE818247825"/>
            <p:cNvSpPr/>
            <p:nvPr userDrawn="1"/>
          </p:nvSpPr>
          <p:spPr>
            <a:xfrm>
              <a:off x="2089660" y="2974116"/>
              <a:ext cx="1629853" cy="2527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2437130" rtl="0" eaLnBrk="1" fontAlgn="auto" latinLnBrk="0" hangingPunct="1">
                <a:lnSpc>
                  <a:spcPct val="100000"/>
                </a:lnSpc>
                <a:spcBef>
                  <a:spcPts val="0"/>
                </a:spcBef>
                <a:spcAft>
                  <a:spcPts val="0"/>
                </a:spcAft>
                <a:buClrTx/>
                <a:buSzTx/>
                <a:buFontTx/>
                <a:buNone/>
                <a:defRPr/>
              </a:pPr>
              <a:endParaRPr kumimoji="0" lang="es-ES_tradnl" sz="3600" b="0" i="0" u="none" strike="noStrike" kern="1200" cap="none" spc="0" normalizeH="0" baseline="0" noProof="0">
                <a:ln>
                  <a:noFill/>
                </a:ln>
                <a:solidFill>
                  <a:srgbClr val="FFFFFF"/>
                </a:solidFill>
                <a:effectLst/>
                <a:uLnTx/>
                <a:uFillTx/>
                <a:latin typeface="微软雅黑" panose="020B0503020204020204" charset="-122"/>
                <a:ea typeface="微软雅黑" panose="020B0503020204020204" charset="-122"/>
                <a:cs typeface="+mn-cs"/>
              </a:endParaRPr>
            </a:p>
          </p:txBody>
        </p:sp>
        <p:sp>
          <p:nvSpPr>
            <p:cNvPr id="18" name="梯形 17"/>
            <p:cNvSpPr/>
            <p:nvPr userDrawn="1"/>
          </p:nvSpPr>
          <p:spPr>
            <a:xfrm>
              <a:off x="3433762" y="2974128"/>
              <a:ext cx="490538" cy="252705"/>
            </a:xfrm>
            <a:prstGeom prst="trapezoid">
              <a:avLst>
                <a:gd name="adj" fmla="val 6964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65"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grpSp>
      <p:sp>
        <p:nvSpPr>
          <p:cNvPr id="10" name="标题 1"/>
          <p:cNvSpPr>
            <a:spLocks noGrp="1"/>
          </p:cNvSpPr>
          <p:nvPr>
            <p:ph type="title"/>
          </p:nvPr>
        </p:nvSpPr>
        <p:spPr>
          <a:xfrm>
            <a:off x="340078" y="104116"/>
            <a:ext cx="9805461" cy="648000"/>
          </a:xfrm>
          <a:prstGeom prst="rect">
            <a:avLst/>
          </a:prstGeom>
        </p:spPr>
        <p:txBody>
          <a:bodyPr lIns="68589" tIns="34295" rIns="68589" bIns="34295" anchor="ctr">
            <a:normAutofit/>
          </a:bodyPr>
          <a:lstStyle>
            <a:lvl1pPr>
              <a:defRPr sz="3730" b="1">
                <a:solidFill>
                  <a:schemeClr val="tx1">
                    <a:lumMod val="90000"/>
                    <a:lumOff val="10000"/>
                  </a:schemeClr>
                </a:solidFill>
              </a:defRPr>
            </a:lvl1pPr>
          </a:lstStyle>
          <a:p>
            <a:r>
              <a:rPr lang="zh-CN" altLang="en-US" dirty="0"/>
              <a:t>单击此处编辑母版标题样式</a:t>
            </a:r>
            <a:endParaRPr lang="zh-CN" altLang="en-US" dirty="0"/>
          </a:p>
        </p:txBody>
      </p:sp>
      <p:pic>
        <p:nvPicPr>
          <p:cNvPr id="12" name="图片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92347" y="1234691"/>
            <a:ext cx="5599652" cy="5623309"/>
          </a:xfrm>
          <a:prstGeom prst="rect">
            <a:avLst/>
          </a:prstGeom>
        </p:spPr>
      </p:pic>
      <p:pic>
        <p:nvPicPr>
          <p:cNvPr id="13" name="图片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503508" y="269717"/>
            <a:ext cx="1241950" cy="381105"/>
          </a:xfrm>
          <a:prstGeom prst="rect">
            <a:avLst/>
          </a:prstGeom>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封底">
    <p:spTree>
      <p:nvGrpSpPr>
        <p:cNvPr id="1" name=""/>
        <p:cNvGrpSpPr/>
        <p:nvPr/>
      </p:nvGrpSpPr>
      <p:grpSpPr>
        <a:xfrm>
          <a:off x="0" y="0"/>
          <a:ext cx="0" cy="0"/>
          <a:chOff x="0" y="0"/>
          <a:chExt cx="0" cy="0"/>
        </a:xfrm>
      </p:grpSpPr>
      <p:pic>
        <p:nvPicPr>
          <p:cNvPr id="5" name="图片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463"/>
            <a:ext cx="12191999" cy="6857072"/>
          </a:xfrm>
          <a:prstGeom prst="rect">
            <a:avLst/>
          </a:prstGeom>
        </p:spPr>
      </p:pic>
      <p:pic>
        <p:nvPicPr>
          <p:cNvPr id="4" name="图片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942364" y="4481717"/>
            <a:ext cx="3011417" cy="924084"/>
          </a:xfrm>
          <a:prstGeom prst="rect">
            <a:avLst/>
          </a:prstGeom>
        </p:spPr>
      </p:pic>
      <p:sp>
        <p:nvSpPr>
          <p:cNvPr id="2" name="TextBox 1"/>
          <p:cNvSpPr txBox="1"/>
          <p:nvPr userDrawn="1"/>
        </p:nvSpPr>
        <p:spPr>
          <a:xfrm>
            <a:off x="1130104" y="1389472"/>
            <a:ext cx="838054" cy="379463"/>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zh-CN" sz="1865" b="0" i="0" u="none" strike="noStrike" kern="1200" cap="none" spc="400" normalizeH="0" baseline="0" noProof="0" dirty="0">
                <a:ln>
                  <a:noFill/>
                </a:ln>
                <a:solidFill>
                  <a:prstClr val="white"/>
                </a:solidFill>
                <a:effectLst/>
                <a:uLnTx/>
                <a:uFillTx/>
                <a:latin typeface="微软雅黑" panose="020B0503020204020204" charset="-122"/>
                <a:ea typeface="微软雅黑" panose="020B0503020204020204" charset="-122"/>
                <a:cs typeface="+mn-cs"/>
              </a:rPr>
              <a:t>安全</a:t>
            </a:r>
            <a:endParaRPr kumimoji="0" lang="zh-CN" altLang="zh-CN" sz="1865" b="0" i="0" u="none" strike="noStrike" kern="1200" cap="none" spc="40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6" name="TextBox 5"/>
          <p:cNvSpPr txBox="1"/>
          <p:nvPr userDrawn="1"/>
        </p:nvSpPr>
        <p:spPr>
          <a:xfrm>
            <a:off x="1130104" y="2093002"/>
            <a:ext cx="838054" cy="379463"/>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zh-CN" sz="1865" b="0" i="0" u="none" strike="noStrike" kern="1200" cap="none" spc="400" normalizeH="0" baseline="0" noProof="0" dirty="0">
                <a:ln>
                  <a:noFill/>
                </a:ln>
                <a:solidFill>
                  <a:prstClr val="white"/>
                </a:solidFill>
                <a:effectLst/>
                <a:uLnTx/>
                <a:uFillTx/>
                <a:latin typeface="微软雅黑" panose="020B0503020204020204" charset="-122"/>
                <a:ea typeface="微软雅黑" panose="020B0503020204020204" charset="-122"/>
                <a:cs typeface="+mn-cs"/>
              </a:rPr>
              <a:t>易用</a:t>
            </a:r>
            <a:endParaRPr kumimoji="0" lang="zh-CN" altLang="zh-CN" sz="1865" b="0" i="0" u="none" strike="noStrike" kern="1200" cap="none" spc="40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7" name="TextBox 6"/>
          <p:cNvSpPr txBox="1"/>
          <p:nvPr userDrawn="1"/>
        </p:nvSpPr>
        <p:spPr>
          <a:xfrm>
            <a:off x="1130104" y="2796531"/>
            <a:ext cx="838054" cy="379463"/>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zh-CN" sz="1865" b="0" i="0" u="none" strike="noStrike" kern="1200" cap="none" spc="400" normalizeH="0" baseline="0" noProof="0" dirty="0">
                <a:ln>
                  <a:noFill/>
                </a:ln>
                <a:solidFill>
                  <a:prstClr val="white"/>
                </a:solidFill>
                <a:effectLst/>
                <a:uLnTx/>
                <a:uFillTx/>
                <a:latin typeface="微软雅黑" panose="020B0503020204020204" charset="-122"/>
                <a:ea typeface="微软雅黑" panose="020B0503020204020204" charset="-122"/>
                <a:cs typeface="+mn-cs"/>
              </a:rPr>
              <a:t>全能</a:t>
            </a:r>
            <a:endParaRPr kumimoji="0" lang="zh-CN" altLang="zh-CN" sz="1865" b="0" i="0" u="none" strike="noStrike" kern="1200" cap="none" spc="40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8" name="TextBox 7"/>
          <p:cNvSpPr txBox="1"/>
          <p:nvPr userDrawn="1"/>
        </p:nvSpPr>
        <p:spPr>
          <a:xfrm>
            <a:off x="1130104" y="3500062"/>
            <a:ext cx="838054" cy="379463"/>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zh-CN" sz="1865" b="0" i="0" u="none" strike="noStrike" kern="1200" cap="none" spc="400" normalizeH="0" baseline="0" noProof="0" dirty="0">
                <a:ln>
                  <a:noFill/>
                </a:ln>
                <a:solidFill>
                  <a:prstClr val="white"/>
                </a:solidFill>
                <a:effectLst/>
                <a:uLnTx/>
                <a:uFillTx/>
                <a:latin typeface="微软雅黑" panose="020B0503020204020204" charset="-122"/>
                <a:ea typeface="微软雅黑" panose="020B0503020204020204" charset="-122"/>
                <a:cs typeface="+mn-cs"/>
              </a:rPr>
              <a:t>可靠</a:t>
            </a:r>
            <a:endParaRPr kumimoji="0" lang="zh-CN" altLang="zh-CN" sz="1865" b="0" i="0" u="none" strike="noStrike" kern="1200" cap="none" spc="40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9" name="TextBox 8"/>
          <p:cNvSpPr txBox="1"/>
          <p:nvPr userDrawn="1"/>
        </p:nvSpPr>
        <p:spPr>
          <a:xfrm>
            <a:off x="2349092" y="3500061"/>
            <a:ext cx="3063233" cy="379463"/>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65" b="0" i="0" u="none" strike="noStrike" kern="1200" cap="none" spc="400" normalizeH="0" baseline="0" noProof="0" dirty="0">
                <a:ln>
                  <a:noFill/>
                </a:ln>
                <a:solidFill>
                  <a:prstClr val="white"/>
                </a:solidFill>
                <a:effectLst/>
                <a:uLnTx/>
                <a:uFillTx/>
                <a:latin typeface="微软雅黑" panose="020B0503020204020204" charset="-122"/>
                <a:ea typeface="微软雅黑" panose="020B0503020204020204" charset="-122"/>
                <a:cs typeface="+mn-cs"/>
              </a:rPr>
              <a:t>Available</a:t>
            </a:r>
            <a:endParaRPr kumimoji="0" lang="zh-CN" altLang="zh-CN" sz="1865" b="0" i="0" u="none" strike="noStrike" kern="1200" cap="none" spc="40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10" name="TextBox 9"/>
          <p:cNvSpPr txBox="1"/>
          <p:nvPr userDrawn="1"/>
        </p:nvSpPr>
        <p:spPr>
          <a:xfrm>
            <a:off x="2349092" y="1389473"/>
            <a:ext cx="3063233" cy="379463"/>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65" b="0" i="0" u="none" strike="noStrike" kern="1200" cap="none" spc="400" normalizeH="0" baseline="0" noProof="0" dirty="0">
                <a:ln>
                  <a:noFill/>
                </a:ln>
                <a:solidFill>
                  <a:prstClr val="white"/>
                </a:solidFill>
                <a:effectLst/>
                <a:uLnTx/>
                <a:uFillTx/>
                <a:latin typeface="微软雅黑" panose="020B0503020204020204" charset="-122"/>
                <a:ea typeface="微软雅黑" panose="020B0503020204020204" charset="-122"/>
                <a:cs typeface="+mn-cs"/>
              </a:rPr>
              <a:t>Secure</a:t>
            </a:r>
            <a:endParaRPr kumimoji="0" lang="zh-CN" altLang="zh-CN" sz="1865" b="0" i="0" u="none" strike="noStrike" kern="1200" cap="none" spc="40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11" name="TextBox 10"/>
          <p:cNvSpPr txBox="1"/>
          <p:nvPr userDrawn="1"/>
        </p:nvSpPr>
        <p:spPr>
          <a:xfrm>
            <a:off x="2349092" y="2093002"/>
            <a:ext cx="3063233" cy="379463"/>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65" b="0" i="0" u="none" strike="noStrike" kern="1200" cap="none" spc="400" normalizeH="0" baseline="0" noProof="0" dirty="0">
                <a:ln>
                  <a:noFill/>
                </a:ln>
                <a:solidFill>
                  <a:prstClr val="white"/>
                </a:solidFill>
                <a:effectLst/>
                <a:uLnTx/>
                <a:uFillTx/>
                <a:latin typeface="微软雅黑" panose="020B0503020204020204" charset="-122"/>
                <a:ea typeface="微软雅黑" panose="020B0503020204020204" charset="-122"/>
                <a:cs typeface="+mn-cs"/>
              </a:rPr>
              <a:t>Usable</a:t>
            </a:r>
            <a:endParaRPr kumimoji="0" lang="zh-CN" altLang="zh-CN" sz="1865" b="0" i="0" u="none" strike="noStrike" kern="1200" cap="none" spc="40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12" name="TextBox 11"/>
          <p:cNvSpPr txBox="1"/>
          <p:nvPr userDrawn="1"/>
        </p:nvSpPr>
        <p:spPr>
          <a:xfrm>
            <a:off x="2349092" y="2796532"/>
            <a:ext cx="3063233" cy="379463"/>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65" b="0" i="0" u="none" strike="noStrike" kern="1200" cap="none" spc="400" normalizeH="0" baseline="0" noProof="0" dirty="0">
                <a:ln>
                  <a:noFill/>
                </a:ln>
                <a:solidFill>
                  <a:prstClr val="white"/>
                </a:solidFill>
                <a:effectLst/>
                <a:uLnTx/>
                <a:uFillTx/>
                <a:latin typeface="微软雅黑" panose="020B0503020204020204" charset="-122"/>
                <a:ea typeface="微软雅黑" panose="020B0503020204020204" charset="-122"/>
                <a:cs typeface="+mn-cs"/>
              </a:rPr>
              <a:t>Multiple</a:t>
            </a:r>
            <a:endParaRPr kumimoji="0" lang="zh-CN" altLang="zh-CN" sz="1865" b="0" i="0" u="none" strike="noStrike" kern="1200" cap="none" spc="40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封底2">
    <p:spTree>
      <p:nvGrpSpPr>
        <p:cNvPr id="1" name=""/>
        <p:cNvGrpSpPr/>
        <p:nvPr/>
      </p:nvGrpSpPr>
      <p:grpSpPr>
        <a:xfrm>
          <a:off x="0" y="0"/>
          <a:ext cx="0" cy="0"/>
          <a:chOff x="0" y="0"/>
          <a:chExt cx="0" cy="0"/>
        </a:xfrm>
      </p:grpSpPr>
      <p:pic>
        <p:nvPicPr>
          <p:cNvPr id="5" name="图片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463"/>
            <a:ext cx="12191999" cy="6857072"/>
          </a:xfrm>
          <a:prstGeom prst="rect">
            <a:avLst/>
          </a:prstGeom>
        </p:spPr>
      </p:pic>
      <p:pic>
        <p:nvPicPr>
          <p:cNvPr id="14" name="图片 1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610359" y="2170401"/>
            <a:ext cx="3011417" cy="924084"/>
          </a:xfrm>
          <a:prstGeom prst="rect">
            <a:avLst/>
          </a:prstGeom>
        </p:spPr>
      </p:pic>
      <p:grpSp>
        <p:nvGrpSpPr>
          <p:cNvPr id="2" name="组合 1"/>
          <p:cNvGrpSpPr/>
          <p:nvPr userDrawn="1"/>
        </p:nvGrpSpPr>
        <p:grpSpPr>
          <a:xfrm>
            <a:off x="2807271" y="3599643"/>
            <a:ext cx="6577458" cy="833475"/>
            <a:chOff x="1762125" y="3176815"/>
            <a:chExt cx="4933950" cy="625299"/>
          </a:xfrm>
        </p:grpSpPr>
        <p:sp>
          <p:nvSpPr>
            <p:cNvPr id="3" name="TextBox 2"/>
            <p:cNvSpPr txBox="1"/>
            <p:nvPr userDrawn="1"/>
          </p:nvSpPr>
          <p:spPr>
            <a:xfrm>
              <a:off x="2124075" y="3176815"/>
              <a:ext cx="628650" cy="284685"/>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zh-CN" sz="1865" b="0" i="0" u="none" strike="noStrike" kern="1200" cap="none" spc="400" normalizeH="0" baseline="0" noProof="0" dirty="0">
                  <a:ln>
                    <a:noFill/>
                  </a:ln>
                  <a:solidFill>
                    <a:prstClr val="white"/>
                  </a:solidFill>
                  <a:effectLst/>
                  <a:uLnTx/>
                  <a:uFillTx/>
                  <a:latin typeface="微软雅黑" panose="020B0503020204020204" charset="-122"/>
                  <a:ea typeface="微软雅黑" panose="020B0503020204020204" charset="-122"/>
                  <a:cs typeface="+mn-cs"/>
                </a:rPr>
                <a:t>安全</a:t>
              </a:r>
              <a:endParaRPr kumimoji="0" lang="zh-CN" altLang="zh-CN" sz="1865" b="0" i="0" u="none" strike="noStrike" kern="1200" cap="none" spc="40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4" name="TextBox 3"/>
            <p:cNvSpPr txBox="1"/>
            <p:nvPr userDrawn="1"/>
          </p:nvSpPr>
          <p:spPr>
            <a:xfrm>
              <a:off x="3317875" y="3176815"/>
              <a:ext cx="628650" cy="284685"/>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zh-CN" sz="1865" b="0" i="0" u="none" strike="noStrike" kern="1200" cap="none" spc="400" normalizeH="0" baseline="0" noProof="0" dirty="0">
                  <a:ln>
                    <a:noFill/>
                  </a:ln>
                  <a:solidFill>
                    <a:prstClr val="white"/>
                  </a:solidFill>
                  <a:effectLst/>
                  <a:uLnTx/>
                  <a:uFillTx/>
                  <a:latin typeface="微软雅黑" panose="020B0503020204020204" charset="-122"/>
                  <a:ea typeface="微软雅黑" panose="020B0503020204020204" charset="-122"/>
                  <a:cs typeface="+mn-cs"/>
                </a:rPr>
                <a:t>易用</a:t>
              </a:r>
              <a:endParaRPr kumimoji="0" lang="zh-CN" altLang="zh-CN" sz="1865" b="0" i="0" u="none" strike="noStrike" kern="1200" cap="none" spc="40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6" name="TextBox 5"/>
            <p:cNvSpPr txBox="1"/>
            <p:nvPr userDrawn="1"/>
          </p:nvSpPr>
          <p:spPr>
            <a:xfrm>
              <a:off x="4511675" y="3176815"/>
              <a:ext cx="628650" cy="284685"/>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zh-CN" sz="1865" b="0" i="0" u="none" strike="noStrike" kern="1200" cap="none" spc="400" normalizeH="0" baseline="0" noProof="0" dirty="0">
                  <a:ln>
                    <a:noFill/>
                  </a:ln>
                  <a:solidFill>
                    <a:prstClr val="white"/>
                  </a:solidFill>
                  <a:effectLst/>
                  <a:uLnTx/>
                  <a:uFillTx/>
                  <a:latin typeface="微软雅黑" panose="020B0503020204020204" charset="-122"/>
                  <a:ea typeface="微软雅黑" panose="020B0503020204020204" charset="-122"/>
                  <a:cs typeface="+mn-cs"/>
                </a:rPr>
                <a:t>全能</a:t>
              </a:r>
              <a:endParaRPr kumimoji="0" lang="zh-CN" altLang="zh-CN" sz="1865" b="0" i="0" u="none" strike="noStrike" kern="1200" cap="none" spc="40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7" name="TextBox 6"/>
            <p:cNvSpPr txBox="1"/>
            <p:nvPr userDrawn="1"/>
          </p:nvSpPr>
          <p:spPr>
            <a:xfrm>
              <a:off x="5705475" y="3176815"/>
              <a:ext cx="628650" cy="284685"/>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zh-CN" sz="1865" b="0" i="0" u="none" strike="noStrike" kern="1200" cap="none" spc="400" normalizeH="0" baseline="0" noProof="0" dirty="0">
                  <a:ln>
                    <a:noFill/>
                  </a:ln>
                  <a:solidFill>
                    <a:prstClr val="white"/>
                  </a:solidFill>
                  <a:effectLst/>
                  <a:uLnTx/>
                  <a:uFillTx/>
                  <a:latin typeface="微软雅黑" panose="020B0503020204020204" charset="-122"/>
                  <a:ea typeface="微软雅黑" panose="020B0503020204020204" charset="-122"/>
                  <a:cs typeface="+mn-cs"/>
                </a:rPr>
                <a:t>可靠</a:t>
              </a:r>
              <a:endParaRPr kumimoji="0" lang="zh-CN" altLang="zh-CN" sz="1865" b="0" i="0" u="none" strike="noStrike" kern="1200" cap="none" spc="40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8" name="TextBox 7"/>
            <p:cNvSpPr txBox="1"/>
            <p:nvPr userDrawn="1"/>
          </p:nvSpPr>
          <p:spPr>
            <a:xfrm>
              <a:off x="5343525" y="3563609"/>
              <a:ext cx="1352550" cy="238505"/>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465" b="0" i="0" u="none" strike="noStrike" kern="1200" cap="none" spc="400" normalizeH="0" baseline="0" noProof="0" dirty="0">
                  <a:ln>
                    <a:noFill/>
                  </a:ln>
                  <a:solidFill>
                    <a:prstClr val="white"/>
                  </a:solidFill>
                  <a:effectLst/>
                  <a:uLnTx/>
                  <a:uFillTx/>
                  <a:latin typeface="微软雅黑" panose="020B0503020204020204" charset="-122"/>
                  <a:ea typeface="微软雅黑" panose="020B0503020204020204" charset="-122"/>
                  <a:cs typeface="+mn-cs"/>
                </a:rPr>
                <a:t>Available</a:t>
              </a:r>
              <a:endParaRPr kumimoji="0" lang="zh-CN" altLang="zh-CN" sz="1465" b="0" i="0" u="none" strike="noStrike" kern="1200" cap="none" spc="40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9" name="TextBox 8"/>
            <p:cNvSpPr txBox="1"/>
            <p:nvPr userDrawn="1"/>
          </p:nvSpPr>
          <p:spPr>
            <a:xfrm>
              <a:off x="1762125" y="3563609"/>
              <a:ext cx="1352550" cy="238504"/>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465" b="0" i="0" u="none" strike="noStrike" kern="1200" cap="none" spc="400" normalizeH="0" baseline="0" noProof="0" dirty="0">
                  <a:ln>
                    <a:noFill/>
                  </a:ln>
                  <a:solidFill>
                    <a:prstClr val="white"/>
                  </a:solidFill>
                  <a:effectLst/>
                  <a:uLnTx/>
                  <a:uFillTx/>
                  <a:latin typeface="微软雅黑" panose="020B0503020204020204" charset="-122"/>
                  <a:ea typeface="微软雅黑" panose="020B0503020204020204" charset="-122"/>
                  <a:cs typeface="+mn-cs"/>
                </a:rPr>
                <a:t>Secure</a:t>
              </a:r>
              <a:endParaRPr kumimoji="0" lang="zh-CN" altLang="zh-CN" sz="1465" b="0" i="0" u="none" strike="noStrike" kern="1200" cap="none" spc="40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10" name="TextBox 9"/>
            <p:cNvSpPr txBox="1"/>
            <p:nvPr userDrawn="1"/>
          </p:nvSpPr>
          <p:spPr>
            <a:xfrm>
              <a:off x="2955925" y="3563609"/>
              <a:ext cx="1352550" cy="238504"/>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465" b="0" i="0" u="none" strike="noStrike" kern="1200" cap="none" spc="400" normalizeH="0" baseline="0" noProof="0" dirty="0">
                  <a:ln>
                    <a:noFill/>
                  </a:ln>
                  <a:solidFill>
                    <a:prstClr val="white"/>
                  </a:solidFill>
                  <a:effectLst/>
                  <a:uLnTx/>
                  <a:uFillTx/>
                  <a:latin typeface="微软雅黑" panose="020B0503020204020204" charset="-122"/>
                  <a:ea typeface="微软雅黑" panose="020B0503020204020204" charset="-122"/>
                  <a:cs typeface="+mn-cs"/>
                </a:rPr>
                <a:t>Usable</a:t>
              </a:r>
              <a:endParaRPr kumimoji="0" lang="zh-CN" altLang="zh-CN" sz="1465" b="0" i="0" u="none" strike="noStrike" kern="1200" cap="none" spc="40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11" name="TextBox 10"/>
            <p:cNvSpPr txBox="1"/>
            <p:nvPr userDrawn="1"/>
          </p:nvSpPr>
          <p:spPr>
            <a:xfrm>
              <a:off x="4149725" y="3563609"/>
              <a:ext cx="1352550" cy="238504"/>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465" b="0" i="0" u="none" strike="noStrike" kern="1200" cap="none" spc="400" normalizeH="0" baseline="0" noProof="0" dirty="0">
                  <a:ln>
                    <a:noFill/>
                  </a:ln>
                  <a:solidFill>
                    <a:prstClr val="white"/>
                  </a:solidFill>
                  <a:effectLst/>
                  <a:uLnTx/>
                  <a:uFillTx/>
                  <a:latin typeface="微软雅黑" panose="020B0503020204020204" charset="-122"/>
                  <a:ea typeface="微软雅黑" panose="020B0503020204020204" charset="-122"/>
                  <a:cs typeface="+mn-cs"/>
                </a:rPr>
                <a:t>Multiple</a:t>
              </a:r>
              <a:endParaRPr kumimoji="0" lang="zh-CN" altLang="zh-CN" sz="1465" b="0" i="0" u="none" strike="noStrike" kern="1200" cap="none" spc="40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pic>
        <p:nvPicPr>
          <p:cNvPr id="5" name="图片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463"/>
            <a:ext cx="12191999" cy="6857074"/>
          </a:xfrm>
          <a:prstGeom prst="rect">
            <a:avLst/>
          </a:prstGeom>
        </p:spPr>
      </p:pic>
      <p:sp>
        <p:nvSpPr>
          <p:cNvPr id="2" name="标题 1"/>
          <p:cNvSpPr>
            <a:spLocks noGrp="1"/>
          </p:cNvSpPr>
          <p:nvPr>
            <p:ph type="ctrTitle" hasCustomPrompt="1"/>
          </p:nvPr>
        </p:nvSpPr>
        <p:spPr>
          <a:xfrm>
            <a:off x="723775" y="1441845"/>
            <a:ext cx="9739209" cy="640312"/>
          </a:xfrm>
          <a:prstGeom prst="rect">
            <a:avLst/>
          </a:prstGeom>
        </p:spPr>
        <p:txBody>
          <a:bodyPr lIns="68589" tIns="34295" rIns="68589" bIns="34295" anchor="ctr">
            <a:normAutofit/>
          </a:bodyPr>
          <a:lstStyle>
            <a:lvl1pPr algn="l">
              <a:defRPr sz="2665" b="0">
                <a:solidFill>
                  <a:schemeClr val="bg1"/>
                </a:solidFill>
              </a:defRPr>
            </a:lvl1pPr>
          </a:lstStyle>
          <a:p>
            <a:r>
              <a:rPr lang="zh-CN" altLang="en-US" dirty="0"/>
              <a:t>单击此处编辑母标副标题样式</a:t>
            </a:r>
            <a:endParaRPr lang="zh-CN" altLang="en-US" dirty="0"/>
          </a:p>
        </p:txBody>
      </p:sp>
      <p:sp>
        <p:nvSpPr>
          <p:cNvPr id="3" name="副标题 2"/>
          <p:cNvSpPr>
            <a:spLocks noGrp="1"/>
          </p:cNvSpPr>
          <p:nvPr>
            <p:ph type="subTitle" idx="1" hasCustomPrompt="1"/>
          </p:nvPr>
        </p:nvSpPr>
        <p:spPr>
          <a:xfrm>
            <a:off x="723775" y="3504119"/>
            <a:ext cx="9144000" cy="602493"/>
          </a:xfrm>
          <a:prstGeom prst="rect">
            <a:avLst/>
          </a:prstGeom>
        </p:spPr>
        <p:txBody>
          <a:bodyPr lIns="68589" tIns="34295" rIns="68589" bIns="34295" anchor="ctr"/>
          <a:lstStyle>
            <a:lvl1pPr marL="0" indent="0" algn="l">
              <a:buNone/>
              <a:defRPr sz="2000">
                <a:solidFill>
                  <a:schemeClr val="bg1"/>
                </a:solidFill>
              </a:defRPr>
            </a:lvl1pPr>
            <a:lvl2pPr marL="457200" indent="0" algn="ctr">
              <a:buNone/>
              <a:defRPr sz="2000"/>
            </a:lvl2pPr>
            <a:lvl3pPr marL="914400" indent="0" algn="ctr">
              <a:buNone/>
              <a:defRPr sz="1865"/>
            </a:lvl3pPr>
            <a:lvl4pPr marL="1371600" indent="0" algn="ctr">
              <a:buNone/>
              <a:defRPr sz="1600"/>
            </a:lvl4pPr>
            <a:lvl5pPr marL="1828165" indent="0" algn="ctr">
              <a:buNone/>
              <a:defRPr sz="1600"/>
            </a:lvl5pPr>
            <a:lvl6pPr marL="2285365" indent="0" algn="ctr">
              <a:buNone/>
              <a:defRPr sz="1600"/>
            </a:lvl6pPr>
            <a:lvl7pPr marL="2742565" indent="0" algn="ctr">
              <a:buNone/>
              <a:defRPr sz="1600"/>
            </a:lvl7pPr>
            <a:lvl8pPr marL="3199765" indent="0" algn="ctr">
              <a:buNone/>
              <a:defRPr sz="1600"/>
            </a:lvl8pPr>
            <a:lvl9pPr marL="3656965" indent="0" algn="ctr">
              <a:buNone/>
              <a:defRPr sz="1600"/>
            </a:lvl9pPr>
          </a:lstStyle>
          <a:p>
            <a:r>
              <a:rPr lang="zh-CN" altLang="en-US" dirty="0"/>
              <a:t>撰写部门及人员</a:t>
            </a:r>
            <a:endParaRPr lang="zh-CN" altLang="en-US" dirty="0"/>
          </a:p>
        </p:txBody>
      </p:sp>
      <p:sp>
        <p:nvSpPr>
          <p:cNvPr id="8" name="文本占位符 7"/>
          <p:cNvSpPr>
            <a:spLocks noGrp="1"/>
          </p:cNvSpPr>
          <p:nvPr>
            <p:ph type="body" sz="quarter" idx="10" hasCustomPrompt="1"/>
          </p:nvPr>
        </p:nvSpPr>
        <p:spPr>
          <a:xfrm>
            <a:off x="723775" y="4110570"/>
            <a:ext cx="4710882" cy="317402"/>
          </a:xfrm>
          <a:prstGeom prst="rect">
            <a:avLst/>
          </a:prstGeom>
        </p:spPr>
        <p:txBody>
          <a:bodyPr anchor="ctr"/>
          <a:lstStyle>
            <a:lvl1pPr marL="0" indent="0" algn="l">
              <a:lnSpc>
                <a:spcPct val="100000"/>
              </a:lnSpc>
              <a:spcBef>
                <a:spcPts val="0"/>
              </a:spcBef>
              <a:buNone/>
              <a:defRPr sz="1465">
                <a:solidFill>
                  <a:schemeClr val="bg1"/>
                </a:solidFill>
              </a:defRPr>
            </a:lvl1pPr>
          </a:lstStyle>
          <a:p>
            <a:pPr lvl="0"/>
            <a:r>
              <a:rPr lang="zh-CN" altLang="en-US" dirty="0"/>
              <a:t>撰写日期</a:t>
            </a:r>
            <a:endParaRPr lang="zh-CN" altLang="en-US" dirty="0"/>
          </a:p>
        </p:txBody>
      </p:sp>
      <p:sp>
        <p:nvSpPr>
          <p:cNvPr id="12" name="文本占位符 11"/>
          <p:cNvSpPr>
            <a:spLocks noGrp="1"/>
          </p:cNvSpPr>
          <p:nvPr>
            <p:ph type="body" sz="quarter" idx="11" hasCustomPrompt="1"/>
          </p:nvPr>
        </p:nvSpPr>
        <p:spPr>
          <a:xfrm>
            <a:off x="723775" y="2082159"/>
            <a:ext cx="9739209" cy="1015686"/>
          </a:xfrm>
          <a:prstGeom prst="rect">
            <a:avLst/>
          </a:prstGeom>
        </p:spPr>
        <p:txBody>
          <a:bodyPr anchor="ctr"/>
          <a:lstStyle>
            <a:lvl1pPr marL="0" indent="0">
              <a:buNone/>
              <a:defRPr sz="5330" b="1">
                <a:solidFill>
                  <a:schemeClr val="bg1"/>
                </a:solidFill>
              </a:defRPr>
            </a:lvl1pPr>
          </a:lstStyle>
          <a:p>
            <a:pPr lvl="0"/>
            <a:r>
              <a:rPr lang="zh-CN" altLang="en-US" dirty="0"/>
              <a:t>单击此处编辑母版主标题样式</a:t>
            </a:r>
            <a:endParaRPr lang="zh-CN" altLang="en-US" dirty="0"/>
          </a:p>
        </p:txBody>
      </p:sp>
      <p:grpSp>
        <p:nvGrpSpPr>
          <p:cNvPr id="15" name="组合 14"/>
          <p:cNvGrpSpPr/>
          <p:nvPr userDrawn="1"/>
        </p:nvGrpSpPr>
        <p:grpSpPr>
          <a:xfrm>
            <a:off x="812659" y="3239602"/>
            <a:ext cx="1503120" cy="60940"/>
            <a:chOff x="-1970040" y="2974116"/>
            <a:chExt cx="5894341" cy="252704"/>
          </a:xfrm>
        </p:grpSpPr>
        <p:sp>
          <p:nvSpPr>
            <p:cNvPr id="14" name="Rectángulo 3" descr="e7d195523061f1c0a7e84f75cc5d3362ecbb7124a66d86d85D0C985ED6F55D095B074A23C83B61B14D6560338B18A977EC3A4E4ABB38DDA090BDB9C375471DD9AF85AD55C0C7828B8DD7F41ADDE22AFD348ED451F4347C8B69E181EDC66C4099F1A12D17A61D3A0E2A3EB338EBA1612658AEBC4F2000F60469854FA5AF35AB9411667B133F7B4AC3E41FBBE818247825"/>
            <p:cNvSpPr/>
            <p:nvPr userDrawn="1"/>
          </p:nvSpPr>
          <p:spPr>
            <a:xfrm>
              <a:off x="-1970040" y="2974116"/>
              <a:ext cx="5689553" cy="2527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2437130" rtl="0" eaLnBrk="1" fontAlgn="auto" latinLnBrk="0" hangingPunct="1">
                <a:lnSpc>
                  <a:spcPct val="100000"/>
                </a:lnSpc>
                <a:spcBef>
                  <a:spcPts val="0"/>
                </a:spcBef>
                <a:spcAft>
                  <a:spcPts val="0"/>
                </a:spcAft>
                <a:buClrTx/>
                <a:buSzTx/>
                <a:buFontTx/>
                <a:buNone/>
                <a:defRPr/>
              </a:pPr>
              <a:endParaRPr kumimoji="0" lang="es-ES_tradnl" sz="3600" b="0" i="0" u="none" strike="noStrike" kern="1200" cap="none" spc="0" normalizeH="0" baseline="0" noProof="0">
                <a:ln>
                  <a:noFill/>
                </a:ln>
                <a:solidFill>
                  <a:srgbClr val="FFFFFF"/>
                </a:solidFill>
                <a:effectLst/>
                <a:uLnTx/>
                <a:uFillTx/>
                <a:latin typeface="微软雅黑" panose="020B0503020204020204" charset="-122"/>
                <a:ea typeface="微软雅黑" panose="020B0503020204020204" charset="-122"/>
                <a:cs typeface="+mn-cs"/>
              </a:endParaRPr>
            </a:p>
          </p:txBody>
        </p:sp>
        <p:sp>
          <p:nvSpPr>
            <p:cNvPr id="13" name="梯形 12"/>
            <p:cNvSpPr/>
            <p:nvPr userDrawn="1"/>
          </p:nvSpPr>
          <p:spPr>
            <a:xfrm>
              <a:off x="3433763" y="2974117"/>
              <a:ext cx="490538" cy="252703"/>
            </a:xfrm>
            <a:prstGeom prst="trapezoid">
              <a:avLst>
                <a:gd name="adj" fmla="val 6964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65"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grpSp>
      <p:pic>
        <p:nvPicPr>
          <p:cNvPr id="4" name="图片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853489" y="5889527"/>
            <a:ext cx="1866575" cy="572778"/>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kumimoji="1" lang="zh-CN" altLang="en-US"/>
              <a:t>单击此处编辑母版标题样式</a:t>
            </a:r>
            <a:endParaRPr kumimoji="1"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endParaRPr kumimoji="1" lang="zh-CN" altLang="en-US"/>
          </a:p>
        </p:txBody>
      </p:sp>
      <p:sp>
        <p:nvSpPr>
          <p:cNvPr id="4" name="日期占位符 3"/>
          <p:cNvSpPr>
            <a:spLocks noGrp="1"/>
          </p:cNvSpPr>
          <p:nvPr>
            <p:ph type="dt" sz="half" idx="10"/>
          </p:nvPr>
        </p:nvSpPr>
        <p:spPr/>
        <p:txBody>
          <a:bodyPr/>
          <a:lstStyle/>
          <a:p>
            <a:fld id="{97AB31B4-DF14-6F4D-A0F7-DABDB117BE32}" type="datetimeFigureOut">
              <a:rPr kumimoji="1" lang="zh-CN" altLang="en-US" smtClean="0"/>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CF15F3C3-FCCC-7845-A956-BB18982DE3B5}" type="slidenum">
              <a:rPr kumimoji="1" lang="zh-CN" altLang="en-US" smtClean="0"/>
            </a:fld>
            <a:endParaRPr kumimoji="1"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目录页1">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463"/>
            <a:ext cx="12191999" cy="6857074"/>
          </a:xfrm>
          <a:prstGeom prst="rect">
            <a:avLst/>
          </a:prstGeom>
        </p:spPr>
      </p:pic>
      <p:sp>
        <p:nvSpPr>
          <p:cNvPr id="3" name="文本框 2"/>
          <p:cNvSpPr txBox="1"/>
          <p:nvPr userDrawn="1"/>
        </p:nvSpPr>
        <p:spPr>
          <a:xfrm>
            <a:off x="584059" y="615505"/>
            <a:ext cx="1897165" cy="666643"/>
          </a:xfrm>
          <a:prstGeom prst="rect">
            <a:avLst/>
          </a:prstGeom>
          <a:noFill/>
        </p:spPr>
        <p:txBody>
          <a:bodyPr wrap="square" lIns="91424" tIns="45713" rIns="91424" bIns="45713"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730" b="1" i="0" u="none" strike="noStrike" kern="1200" cap="none" spc="400" normalizeH="0" baseline="0" noProof="0" dirty="0">
                <a:ln>
                  <a:noFill/>
                </a:ln>
                <a:solidFill>
                  <a:prstClr val="white"/>
                </a:solidFill>
                <a:effectLst/>
                <a:uLnTx/>
                <a:uFillTx/>
                <a:latin typeface="微软雅黑" panose="020B0503020204020204" charset="-122"/>
                <a:ea typeface="微软雅黑" panose="020B0503020204020204" charset="-122"/>
                <a:cs typeface="+mn-cs"/>
              </a:rPr>
              <a:t>目录</a:t>
            </a:r>
            <a:endParaRPr kumimoji="0" lang="zh-CN" altLang="en-US" sz="3730" b="1" i="0" u="none" strike="noStrike" kern="1200" cap="none" spc="40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20" name="内容占位符 2"/>
          <p:cNvSpPr>
            <a:spLocks noGrp="1"/>
          </p:cNvSpPr>
          <p:nvPr>
            <p:ph sz="half" idx="1"/>
          </p:nvPr>
        </p:nvSpPr>
        <p:spPr>
          <a:xfrm>
            <a:off x="2651378" y="1968032"/>
            <a:ext cx="7222959" cy="540000"/>
          </a:xfrm>
          <a:prstGeom prst="rect">
            <a:avLst/>
          </a:prstGeom>
        </p:spPr>
        <p:txBody>
          <a:bodyPr lIns="68589" tIns="34295" rIns="68589" bIns="34295" anchor="ctr">
            <a:normAutofit/>
          </a:bodyPr>
          <a:lstStyle>
            <a:lvl1pPr marL="0" indent="0" algn="l">
              <a:lnSpc>
                <a:spcPct val="100000"/>
              </a:lnSpc>
              <a:spcBef>
                <a:spcPts val="0"/>
              </a:spcBef>
              <a:buFont typeface="+mj-lt"/>
              <a:buNone/>
              <a:defRPr sz="2135" b="0">
                <a:solidFill>
                  <a:schemeClr val="bg1"/>
                </a:solidFill>
                <a:latin typeface="+mn-ea"/>
                <a:ea typeface="+mn-ea"/>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zh-CN" altLang="en-US" dirty="0"/>
              <a:t>单击此处编辑母版文本样式</a:t>
            </a:r>
            <a:endParaRPr lang="zh-CN" altLang="en-US" dirty="0"/>
          </a:p>
        </p:txBody>
      </p:sp>
      <p:sp>
        <p:nvSpPr>
          <p:cNvPr id="21" name="内容占位符 2"/>
          <p:cNvSpPr>
            <a:spLocks noGrp="1"/>
          </p:cNvSpPr>
          <p:nvPr>
            <p:ph sz="half" idx="12"/>
          </p:nvPr>
        </p:nvSpPr>
        <p:spPr>
          <a:xfrm>
            <a:off x="2651378" y="2601018"/>
            <a:ext cx="7222959" cy="540000"/>
          </a:xfrm>
          <a:prstGeom prst="rect">
            <a:avLst/>
          </a:prstGeom>
        </p:spPr>
        <p:txBody>
          <a:bodyPr lIns="68589" tIns="34295" rIns="68589" bIns="34295" anchor="ctr">
            <a:normAutofit/>
          </a:bodyPr>
          <a:lstStyle>
            <a:lvl1pPr marL="0" indent="0" algn="l">
              <a:lnSpc>
                <a:spcPct val="100000"/>
              </a:lnSpc>
              <a:spcBef>
                <a:spcPts val="0"/>
              </a:spcBef>
              <a:buFont typeface="+mj-lt"/>
              <a:buNone/>
              <a:defRPr sz="2135" b="0">
                <a:solidFill>
                  <a:schemeClr val="bg1"/>
                </a:solidFill>
                <a:latin typeface="+mn-ea"/>
                <a:ea typeface="+mn-ea"/>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zh-CN" altLang="en-US" dirty="0"/>
              <a:t>单击此处编辑母版文本样式</a:t>
            </a:r>
            <a:endParaRPr lang="zh-CN" altLang="en-US" dirty="0"/>
          </a:p>
        </p:txBody>
      </p:sp>
      <p:sp>
        <p:nvSpPr>
          <p:cNvPr id="22" name="内容占位符 2"/>
          <p:cNvSpPr>
            <a:spLocks noGrp="1"/>
          </p:cNvSpPr>
          <p:nvPr>
            <p:ph sz="half" idx="13"/>
          </p:nvPr>
        </p:nvSpPr>
        <p:spPr>
          <a:xfrm>
            <a:off x="2651378" y="3234002"/>
            <a:ext cx="7222959" cy="540000"/>
          </a:xfrm>
          <a:prstGeom prst="rect">
            <a:avLst/>
          </a:prstGeom>
        </p:spPr>
        <p:txBody>
          <a:bodyPr lIns="68589" tIns="34295" rIns="68589" bIns="34295" anchor="ctr">
            <a:normAutofit/>
          </a:bodyPr>
          <a:lstStyle>
            <a:lvl1pPr marL="0" indent="0" algn="l">
              <a:lnSpc>
                <a:spcPct val="100000"/>
              </a:lnSpc>
              <a:spcBef>
                <a:spcPts val="0"/>
              </a:spcBef>
              <a:buFont typeface="+mj-lt"/>
              <a:buNone/>
              <a:defRPr sz="2135" b="0">
                <a:solidFill>
                  <a:schemeClr val="bg1"/>
                </a:solidFill>
                <a:latin typeface="+mn-ea"/>
                <a:ea typeface="+mn-ea"/>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zh-CN" altLang="en-US" dirty="0"/>
              <a:t>单击此处编辑母版文本样式</a:t>
            </a:r>
            <a:endParaRPr lang="zh-CN" altLang="en-US" dirty="0"/>
          </a:p>
        </p:txBody>
      </p:sp>
      <p:sp>
        <p:nvSpPr>
          <p:cNvPr id="23" name="内容占位符 2"/>
          <p:cNvSpPr>
            <a:spLocks noGrp="1"/>
          </p:cNvSpPr>
          <p:nvPr>
            <p:ph sz="half" idx="14"/>
          </p:nvPr>
        </p:nvSpPr>
        <p:spPr>
          <a:xfrm>
            <a:off x="2651378" y="3866987"/>
            <a:ext cx="7222959" cy="540000"/>
          </a:xfrm>
          <a:prstGeom prst="rect">
            <a:avLst/>
          </a:prstGeom>
        </p:spPr>
        <p:txBody>
          <a:bodyPr lIns="68589" tIns="34295" rIns="68589" bIns="34295" anchor="ctr">
            <a:normAutofit/>
          </a:bodyPr>
          <a:lstStyle>
            <a:lvl1pPr marL="0" indent="0" algn="l">
              <a:lnSpc>
                <a:spcPct val="100000"/>
              </a:lnSpc>
              <a:spcBef>
                <a:spcPts val="0"/>
              </a:spcBef>
              <a:buFont typeface="+mj-lt"/>
              <a:buNone/>
              <a:defRPr sz="2135" b="0">
                <a:solidFill>
                  <a:schemeClr val="bg1"/>
                </a:solidFill>
                <a:latin typeface="+mn-ea"/>
                <a:ea typeface="+mn-ea"/>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zh-CN" altLang="en-US" dirty="0"/>
              <a:t>单击此处编辑母版文本样式</a:t>
            </a:r>
            <a:endParaRPr lang="zh-CN" altLang="en-US" dirty="0"/>
          </a:p>
        </p:txBody>
      </p:sp>
      <p:sp>
        <p:nvSpPr>
          <p:cNvPr id="24" name="内容占位符 2"/>
          <p:cNvSpPr>
            <a:spLocks noGrp="1"/>
          </p:cNvSpPr>
          <p:nvPr>
            <p:ph sz="half" idx="15"/>
          </p:nvPr>
        </p:nvSpPr>
        <p:spPr>
          <a:xfrm>
            <a:off x="2651378" y="4499973"/>
            <a:ext cx="7222959" cy="540000"/>
          </a:xfrm>
          <a:prstGeom prst="rect">
            <a:avLst/>
          </a:prstGeom>
        </p:spPr>
        <p:txBody>
          <a:bodyPr lIns="68589" tIns="34295" rIns="68589" bIns="34295" anchor="ctr">
            <a:normAutofit/>
          </a:bodyPr>
          <a:lstStyle>
            <a:lvl1pPr marL="0" indent="0" algn="l">
              <a:lnSpc>
                <a:spcPct val="100000"/>
              </a:lnSpc>
              <a:spcBef>
                <a:spcPts val="0"/>
              </a:spcBef>
              <a:buFont typeface="+mj-lt"/>
              <a:buNone/>
              <a:defRPr sz="2135" b="0">
                <a:solidFill>
                  <a:schemeClr val="bg1"/>
                </a:solidFill>
                <a:latin typeface="+mn-ea"/>
                <a:ea typeface="+mn-ea"/>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zh-CN" altLang="en-US" dirty="0"/>
              <a:t>单击此处编辑母版文本样式</a:t>
            </a:r>
            <a:endParaRPr lang="zh-CN" altLang="en-US" dirty="0"/>
          </a:p>
        </p:txBody>
      </p:sp>
      <p:sp>
        <p:nvSpPr>
          <p:cNvPr id="25" name="内容占位符 2"/>
          <p:cNvSpPr>
            <a:spLocks noGrp="1"/>
          </p:cNvSpPr>
          <p:nvPr>
            <p:ph sz="half" idx="16"/>
          </p:nvPr>
        </p:nvSpPr>
        <p:spPr>
          <a:xfrm>
            <a:off x="2651378" y="5132955"/>
            <a:ext cx="7222959" cy="540000"/>
          </a:xfrm>
          <a:prstGeom prst="rect">
            <a:avLst/>
          </a:prstGeom>
        </p:spPr>
        <p:txBody>
          <a:bodyPr lIns="68589" tIns="34295" rIns="68589" bIns="34295" anchor="ctr">
            <a:normAutofit/>
          </a:bodyPr>
          <a:lstStyle>
            <a:lvl1pPr marL="0" indent="0" algn="l">
              <a:lnSpc>
                <a:spcPct val="100000"/>
              </a:lnSpc>
              <a:spcBef>
                <a:spcPts val="0"/>
              </a:spcBef>
              <a:buFont typeface="+mj-lt"/>
              <a:buNone/>
              <a:defRPr sz="2135" b="0">
                <a:solidFill>
                  <a:schemeClr val="bg1"/>
                </a:solidFill>
                <a:latin typeface="+mn-ea"/>
                <a:ea typeface="+mn-ea"/>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zh-CN" altLang="en-US" dirty="0"/>
              <a:t>单击此处编辑母版文本样式</a:t>
            </a:r>
            <a:endParaRPr lang="zh-CN" altLang="en-US" dirty="0"/>
          </a:p>
        </p:txBody>
      </p:sp>
      <p:sp>
        <p:nvSpPr>
          <p:cNvPr id="12" name="文本框 2"/>
          <p:cNvSpPr txBox="1"/>
          <p:nvPr userDrawn="1"/>
        </p:nvSpPr>
        <p:spPr>
          <a:xfrm>
            <a:off x="609455" y="1243930"/>
            <a:ext cx="1897165" cy="420550"/>
          </a:xfrm>
          <a:prstGeom prst="rect">
            <a:avLst/>
          </a:prstGeom>
          <a:noFill/>
        </p:spPr>
        <p:txBody>
          <a:bodyPr wrap="square" lIns="91424" tIns="45713" rIns="91424" bIns="45713"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135" b="0" i="0" u="none" strike="noStrike" kern="1200" cap="none" spc="400" normalizeH="0" baseline="0" noProof="0" dirty="0">
                <a:ln>
                  <a:noFill/>
                </a:ln>
                <a:solidFill>
                  <a:prstClr val="white"/>
                </a:solidFill>
                <a:effectLst/>
                <a:uLnTx/>
                <a:uFillTx/>
                <a:latin typeface="微软雅黑" panose="020B0503020204020204" charset="-122"/>
                <a:ea typeface="微软雅黑" panose="020B0503020204020204" charset="-122"/>
                <a:cs typeface="+mn-cs"/>
              </a:rPr>
              <a:t>Contents</a:t>
            </a:r>
            <a:endParaRPr kumimoji="0" lang="en-US" altLang="zh-CN" sz="2135" b="0" i="0" u="none" strike="noStrike" kern="1200" cap="none" spc="40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pic>
        <p:nvPicPr>
          <p:cNvPr id="14" name="图片 1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503509" y="269717"/>
            <a:ext cx="1241951" cy="381105"/>
          </a:xfrm>
          <a:prstGeom prst="rect">
            <a:avLst/>
          </a:prstGeom>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目录页2">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463"/>
            <a:ext cx="12191999" cy="6857074"/>
          </a:xfrm>
          <a:prstGeom prst="rect">
            <a:avLst/>
          </a:prstGeom>
        </p:spPr>
      </p:pic>
      <p:sp>
        <p:nvSpPr>
          <p:cNvPr id="12" name="文本框 2"/>
          <p:cNvSpPr txBox="1"/>
          <p:nvPr userDrawn="1"/>
        </p:nvSpPr>
        <p:spPr>
          <a:xfrm>
            <a:off x="584059" y="615505"/>
            <a:ext cx="1897165" cy="666643"/>
          </a:xfrm>
          <a:prstGeom prst="rect">
            <a:avLst/>
          </a:prstGeom>
          <a:noFill/>
        </p:spPr>
        <p:txBody>
          <a:bodyPr wrap="square" lIns="91424" tIns="45713" rIns="91424" bIns="45713"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730" b="1" i="0" u="none" strike="noStrike" kern="1200" cap="none" spc="400" normalizeH="0" baseline="0" noProof="0" dirty="0">
                <a:ln>
                  <a:noFill/>
                </a:ln>
                <a:solidFill>
                  <a:srgbClr val="B01D23"/>
                </a:solidFill>
                <a:effectLst/>
                <a:uLnTx/>
                <a:uFillTx/>
                <a:latin typeface="微软雅黑" panose="020B0503020204020204" charset="-122"/>
                <a:ea typeface="微软雅黑" panose="020B0503020204020204" charset="-122"/>
                <a:cs typeface="+mn-cs"/>
              </a:rPr>
              <a:t>目录</a:t>
            </a:r>
            <a:endParaRPr kumimoji="0" lang="zh-CN" altLang="en-US" sz="3730" b="1" i="0" u="none" strike="noStrike" kern="1200" cap="none" spc="400" normalizeH="0" baseline="0" noProof="0" dirty="0">
              <a:ln>
                <a:noFill/>
              </a:ln>
              <a:solidFill>
                <a:srgbClr val="B01D23"/>
              </a:solidFill>
              <a:effectLst/>
              <a:uLnTx/>
              <a:uFillTx/>
              <a:latin typeface="微软雅黑" panose="020B0503020204020204" charset="-122"/>
              <a:ea typeface="微软雅黑" panose="020B0503020204020204" charset="-122"/>
              <a:cs typeface="+mn-cs"/>
            </a:endParaRPr>
          </a:p>
        </p:txBody>
      </p:sp>
      <p:sp>
        <p:nvSpPr>
          <p:cNvPr id="13" name="文本框 2"/>
          <p:cNvSpPr txBox="1"/>
          <p:nvPr userDrawn="1"/>
        </p:nvSpPr>
        <p:spPr>
          <a:xfrm>
            <a:off x="609455" y="1243930"/>
            <a:ext cx="1897165" cy="420550"/>
          </a:xfrm>
          <a:prstGeom prst="rect">
            <a:avLst/>
          </a:prstGeom>
          <a:noFill/>
        </p:spPr>
        <p:txBody>
          <a:bodyPr wrap="square" lIns="91424" tIns="45713" rIns="91424" bIns="45713"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135" b="0" i="0" u="none" strike="noStrike" kern="1200" cap="none" spc="400" normalizeH="0" baseline="0" noProof="0" dirty="0">
                <a:ln>
                  <a:noFill/>
                </a:ln>
                <a:solidFill>
                  <a:srgbClr val="B01D23"/>
                </a:solidFill>
                <a:effectLst/>
                <a:uLnTx/>
                <a:uFillTx/>
                <a:latin typeface="微软雅黑" panose="020B0503020204020204" charset="-122"/>
                <a:ea typeface="微软雅黑" panose="020B0503020204020204" charset="-122"/>
                <a:cs typeface="+mn-cs"/>
              </a:rPr>
              <a:t>Contents</a:t>
            </a:r>
            <a:endParaRPr kumimoji="0" lang="en-US" altLang="zh-CN" sz="2135" b="0" i="0" u="none" strike="noStrike" kern="1200" cap="none" spc="400" normalizeH="0" baseline="0" noProof="0" dirty="0">
              <a:ln>
                <a:noFill/>
              </a:ln>
              <a:solidFill>
                <a:srgbClr val="B01D23"/>
              </a:solidFill>
              <a:effectLst/>
              <a:uLnTx/>
              <a:uFillTx/>
              <a:latin typeface="微软雅黑" panose="020B0503020204020204" charset="-122"/>
              <a:ea typeface="微软雅黑" panose="020B0503020204020204" charset="-122"/>
              <a:cs typeface="+mn-cs"/>
            </a:endParaRPr>
          </a:p>
        </p:txBody>
      </p:sp>
      <p:sp>
        <p:nvSpPr>
          <p:cNvPr id="15" name="内容占位符 2"/>
          <p:cNvSpPr>
            <a:spLocks noGrp="1"/>
          </p:cNvSpPr>
          <p:nvPr>
            <p:ph sz="half" idx="1"/>
          </p:nvPr>
        </p:nvSpPr>
        <p:spPr>
          <a:xfrm>
            <a:off x="2651378" y="1968032"/>
            <a:ext cx="7222959" cy="540000"/>
          </a:xfrm>
          <a:prstGeom prst="rect">
            <a:avLst/>
          </a:prstGeom>
        </p:spPr>
        <p:txBody>
          <a:bodyPr lIns="68589" tIns="34295" rIns="68589" bIns="34295" anchor="ctr">
            <a:normAutofit/>
          </a:bodyPr>
          <a:lstStyle>
            <a:lvl1pPr marL="0" indent="0" algn="l">
              <a:lnSpc>
                <a:spcPct val="100000"/>
              </a:lnSpc>
              <a:spcBef>
                <a:spcPts val="0"/>
              </a:spcBef>
              <a:buFont typeface="+mj-lt"/>
              <a:buNone/>
              <a:defRPr sz="2135" b="0">
                <a:solidFill>
                  <a:schemeClr val="tx1">
                    <a:lumMod val="90000"/>
                    <a:lumOff val="10000"/>
                  </a:schemeClr>
                </a:solidFill>
                <a:latin typeface="+mn-ea"/>
                <a:ea typeface="+mn-ea"/>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zh-CN" altLang="en-US" dirty="0"/>
              <a:t>单击此处编辑母版文本样式</a:t>
            </a:r>
            <a:endParaRPr lang="zh-CN" altLang="en-US" dirty="0"/>
          </a:p>
        </p:txBody>
      </p:sp>
      <p:sp>
        <p:nvSpPr>
          <p:cNvPr id="16" name="内容占位符 2"/>
          <p:cNvSpPr>
            <a:spLocks noGrp="1"/>
          </p:cNvSpPr>
          <p:nvPr>
            <p:ph sz="half" idx="12"/>
          </p:nvPr>
        </p:nvSpPr>
        <p:spPr>
          <a:xfrm>
            <a:off x="2651378" y="2601018"/>
            <a:ext cx="7222959" cy="540000"/>
          </a:xfrm>
          <a:prstGeom prst="rect">
            <a:avLst/>
          </a:prstGeom>
        </p:spPr>
        <p:txBody>
          <a:bodyPr lIns="68589" tIns="34295" rIns="68589" bIns="34295" anchor="ctr">
            <a:normAutofit/>
          </a:bodyPr>
          <a:lstStyle>
            <a:lvl1pPr marL="0" indent="0" algn="l">
              <a:lnSpc>
                <a:spcPct val="100000"/>
              </a:lnSpc>
              <a:spcBef>
                <a:spcPts val="0"/>
              </a:spcBef>
              <a:buFont typeface="+mj-lt"/>
              <a:buNone/>
              <a:defRPr sz="2135" b="0">
                <a:solidFill>
                  <a:schemeClr val="tx1">
                    <a:lumMod val="90000"/>
                    <a:lumOff val="10000"/>
                  </a:schemeClr>
                </a:solidFill>
                <a:latin typeface="+mn-ea"/>
                <a:ea typeface="+mn-ea"/>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zh-CN" altLang="en-US" dirty="0"/>
              <a:t>单击此处编辑母版文本样式</a:t>
            </a:r>
            <a:endParaRPr lang="zh-CN" altLang="en-US" dirty="0"/>
          </a:p>
        </p:txBody>
      </p:sp>
      <p:sp>
        <p:nvSpPr>
          <p:cNvPr id="18" name="内容占位符 2"/>
          <p:cNvSpPr>
            <a:spLocks noGrp="1"/>
          </p:cNvSpPr>
          <p:nvPr>
            <p:ph sz="half" idx="13"/>
          </p:nvPr>
        </p:nvSpPr>
        <p:spPr>
          <a:xfrm>
            <a:off x="2651378" y="3234002"/>
            <a:ext cx="7222959" cy="540000"/>
          </a:xfrm>
          <a:prstGeom prst="rect">
            <a:avLst/>
          </a:prstGeom>
        </p:spPr>
        <p:txBody>
          <a:bodyPr lIns="68589" tIns="34295" rIns="68589" bIns="34295" anchor="ctr">
            <a:normAutofit/>
          </a:bodyPr>
          <a:lstStyle>
            <a:lvl1pPr marL="0" indent="0" algn="l">
              <a:lnSpc>
                <a:spcPct val="100000"/>
              </a:lnSpc>
              <a:spcBef>
                <a:spcPts val="0"/>
              </a:spcBef>
              <a:buFont typeface="+mj-lt"/>
              <a:buNone/>
              <a:defRPr sz="2135" b="0">
                <a:solidFill>
                  <a:schemeClr val="tx1">
                    <a:lumMod val="90000"/>
                    <a:lumOff val="10000"/>
                  </a:schemeClr>
                </a:solidFill>
                <a:latin typeface="+mn-ea"/>
                <a:ea typeface="+mn-ea"/>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zh-CN" altLang="en-US" dirty="0"/>
              <a:t>单击此处编辑母版文本样式</a:t>
            </a:r>
            <a:endParaRPr lang="zh-CN" altLang="en-US" dirty="0"/>
          </a:p>
        </p:txBody>
      </p:sp>
      <p:sp>
        <p:nvSpPr>
          <p:cNvPr id="19" name="内容占位符 2"/>
          <p:cNvSpPr>
            <a:spLocks noGrp="1"/>
          </p:cNvSpPr>
          <p:nvPr>
            <p:ph sz="half" idx="14"/>
          </p:nvPr>
        </p:nvSpPr>
        <p:spPr>
          <a:xfrm>
            <a:off x="2651378" y="3866987"/>
            <a:ext cx="7222959" cy="540000"/>
          </a:xfrm>
          <a:prstGeom prst="rect">
            <a:avLst/>
          </a:prstGeom>
        </p:spPr>
        <p:txBody>
          <a:bodyPr lIns="68589" tIns="34295" rIns="68589" bIns="34295" anchor="ctr">
            <a:normAutofit/>
          </a:bodyPr>
          <a:lstStyle>
            <a:lvl1pPr marL="0" indent="0" algn="l">
              <a:lnSpc>
                <a:spcPct val="100000"/>
              </a:lnSpc>
              <a:spcBef>
                <a:spcPts val="0"/>
              </a:spcBef>
              <a:buFont typeface="+mj-lt"/>
              <a:buNone/>
              <a:defRPr sz="2135" b="0">
                <a:solidFill>
                  <a:schemeClr val="tx1">
                    <a:lumMod val="90000"/>
                    <a:lumOff val="10000"/>
                  </a:schemeClr>
                </a:solidFill>
                <a:latin typeface="+mn-ea"/>
                <a:ea typeface="+mn-ea"/>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zh-CN" altLang="en-US" dirty="0"/>
              <a:t>单击此处编辑母版文本样式</a:t>
            </a:r>
            <a:endParaRPr lang="zh-CN" altLang="en-US" dirty="0"/>
          </a:p>
        </p:txBody>
      </p:sp>
      <p:sp>
        <p:nvSpPr>
          <p:cNvPr id="20" name="内容占位符 2"/>
          <p:cNvSpPr>
            <a:spLocks noGrp="1"/>
          </p:cNvSpPr>
          <p:nvPr>
            <p:ph sz="half" idx="15"/>
          </p:nvPr>
        </p:nvSpPr>
        <p:spPr>
          <a:xfrm>
            <a:off x="2651378" y="4499973"/>
            <a:ext cx="7222959" cy="540000"/>
          </a:xfrm>
          <a:prstGeom prst="rect">
            <a:avLst/>
          </a:prstGeom>
        </p:spPr>
        <p:txBody>
          <a:bodyPr lIns="68589" tIns="34295" rIns="68589" bIns="34295" anchor="ctr">
            <a:normAutofit/>
          </a:bodyPr>
          <a:lstStyle>
            <a:lvl1pPr marL="0" indent="0" algn="l">
              <a:lnSpc>
                <a:spcPct val="100000"/>
              </a:lnSpc>
              <a:spcBef>
                <a:spcPts val="0"/>
              </a:spcBef>
              <a:buFont typeface="+mj-lt"/>
              <a:buNone/>
              <a:defRPr sz="2135" b="0">
                <a:solidFill>
                  <a:schemeClr val="tx1">
                    <a:lumMod val="90000"/>
                    <a:lumOff val="10000"/>
                  </a:schemeClr>
                </a:solidFill>
                <a:latin typeface="+mn-ea"/>
                <a:ea typeface="+mn-ea"/>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zh-CN" altLang="en-US" dirty="0"/>
              <a:t>单击此处编辑母版文本样式</a:t>
            </a:r>
            <a:endParaRPr lang="zh-CN" altLang="en-US" dirty="0"/>
          </a:p>
        </p:txBody>
      </p:sp>
      <p:sp>
        <p:nvSpPr>
          <p:cNvPr id="21" name="内容占位符 2"/>
          <p:cNvSpPr>
            <a:spLocks noGrp="1"/>
          </p:cNvSpPr>
          <p:nvPr>
            <p:ph sz="half" idx="16"/>
          </p:nvPr>
        </p:nvSpPr>
        <p:spPr>
          <a:xfrm>
            <a:off x="2651378" y="5132955"/>
            <a:ext cx="7222959" cy="540000"/>
          </a:xfrm>
          <a:prstGeom prst="rect">
            <a:avLst/>
          </a:prstGeom>
        </p:spPr>
        <p:txBody>
          <a:bodyPr lIns="68589" tIns="34295" rIns="68589" bIns="34295" anchor="ctr">
            <a:normAutofit/>
          </a:bodyPr>
          <a:lstStyle>
            <a:lvl1pPr marL="0" indent="0" algn="l">
              <a:lnSpc>
                <a:spcPct val="100000"/>
              </a:lnSpc>
              <a:spcBef>
                <a:spcPts val="0"/>
              </a:spcBef>
              <a:buFont typeface="+mj-lt"/>
              <a:buNone/>
              <a:defRPr sz="2135" b="0">
                <a:solidFill>
                  <a:schemeClr val="tx1">
                    <a:lumMod val="90000"/>
                    <a:lumOff val="10000"/>
                  </a:schemeClr>
                </a:solidFill>
                <a:latin typeface="+mn-ea"/>
                <a:ea typeface="+mn-ea"/>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zh-CN" altLang="en-US" dirty="0"/>
              <a:t>单击此处编辑母版文本样式</a:t>
            </a:r>
            <a:endParaRPr lang="zh-CN" altLang="en-US" dirty="0"/>
          </a:p>
        </p:txBody>
      </p:sp>
      <p:pic>
        <p:nvPicPr>
          <p:cNvPr id="17" name="图片 1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503508" y="269717"/>
            <a:ext cx="1241950" cy="381105"/>
          </a:xfrm>
          <a:prstGeom prst="rect">
            <a:avLst/>
          </a:prstGeom>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章节页">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463"/>
            <a:ext cx="12191999" cy="6857074"/>
          </a:xfrm>
          <a:prstGeom prst="rect">
            <a:avLst/>
          </a:prstGeom>
        </p:spPr>
      </p:pic>
      <p:sp>
        <p:nvSpPr>
          <p:cNvPr id="20" name="内容占位符 2"/>
          <p:cNvSpPr>
            <a:spLocks noGrp="1"/>
          </p:cNvSpPr>
          <p:nvPr>
            <p:ph sz="half" idx="1"/>
          </p:nvPr>
        </p:nvSpPr>
        <p:spPr>
          <a:xfrm>
            <a:off x="721313" y="2256013"/>
            <a:ext cx="7222959" cy="540000"/>
          </a:xfrm>
          <a:prstGeom prst="rect">
            <a:avLst/>
          </a:prstGeom>
        </p:spPr>
        <p:txBody>
          <a:bodyPr lIns="68589" tIns="34295" rIns="68589" bIns="34295" anchor="ctr">
            <a:noAutofit/>
          </a:bodyPr>
          <a:lstStyle>
            <a:lvl1pPr marL="0" indent="0" algn="l">
              <a:lnSpc>
                <a:spcPct val="100000"/>
              </a:lnSpc>
              <a:spcBef>
                <a:spcPts val="0"/>
              </a:spcBef>
              <a:buFont typeface="+mj-lt"/>
              <a:buNone/>
              <a:defRPr sz="4265" b="1">
                <a:solidFill>
                  <a:schemeClr val="bg1"/>
                </a:solidFill>
                <a:latin typeface="+mn-ea"/>
                <a:ea typeface="+mn-ea"/>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zh-CN" altLang="en-US" dirty="0"/>
              <a:t>单击此处编辑母版文本样式</a:t>
            </a:r>
            <a:endParaRPr lang="zh-CN" altLang="en-US" dirty="0"/>
          </a:p>
        </p:txBody>
      </p:sp>
      <p:sp>
        <p:nvSpPr>
          <p:cNvPr id="21" name="内容占位符 2"/>
          <p:cNvSpPr>
            <a:spLocks noGrp="1"/>
          </p:cNvSpPr>
          <p:nvPr>
            <p:ph sz="half" idx="12"/>
          </p:nvPr>
        </p:nvSpPr>
        <p:spPr>
          <a:xfrm>
            <a:off x="721313" y="2914392"/>
            <a:ext cx="7222959" cy="540000"/>
          </a:xfrm>
          <a:prstGeom prst="rect">
            <a:avLst/>
          </a:prstGeom>
        </p:spPr>
        <p:txBody>
          <a:bodyPr lIns="68589" tIns="34295" rIns="68589" bIns="34295" anchor="ctr">
            <a:normAutofit/>
          </a:bodyPr>
          <a:lstStyle>
            <a:lvl1pPr marL="0" indent="0" algn="l">
              <a:lnSpc>
                <a:spcPct val="100000"/>
              </a:lnSpc>
              <a:spcBef>
                <a:spcPts val="0"/>
              </a:spcBef>
              <a:buFont typeface="+mj-lt"/>
              <a:buNone/>
              <a:defRPr sz="1865" b="0">
                <a:solidFill>
                  <a:schemeClr val="bg1"/>
                </a:solidFill>
                <a:latin typeface="+mn-ea"/>
                <a:ea typeface="+mn-ea"/>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zh-CN" altLang="en-US" dirty="0"/>
              <a:t>单击此处编辑母版文本样式</a:t>
            </a:r>
            <a:endParaRPr lang="zh-CN" altLang="en-US" dirty="0"/>
          </a:p>
        </p:txBody>
      </p:sp>
      <p:grpSp>
        <p:nvGrpSpPr>
          <p:cNvPr id="13" name="组合 12"/>
          <p:cNvGrpSpPr/>
          <p:nvPr userDrawn="1"/>
        </p:nvGrpSpPr>
        <p:grpSpPr>
          <a:xfrm>
            <a:off x="811943" y="3517432"/>
            <a:ext cx="1503120" cy="60940"/>
            <a:chOff x="-1970040" y="2974116"/>
            <a:chExt cx="5894341" cy="252704"/>
          </a:xfrm>
        </p:grpSpPr>
        <p:sp>
          <p:nvSpPr>
            <p:cNvPr id="14" name="Rectángulo 3" descr="e7d195523061f1c0a7e84f75cc5d3362ecbb7124a66d86d85D0C985ED6F55D095B074A23C83B61B14D6560338B18A977EC3A4E4ABB38DDA090BDB9C375471DD9AF85AD55C0C7828B8DD7F41ADDE22AFD348ED451F4347C8B69E181EDC66C4099F1A12D17A61D3A0E2A3EB338EBA1612658AEBC4F2000F60469854FA5AF35AB9411667B133F7B4AC3E41FBBE818247825"/>
            <p:cNvSpPr/>
            <p:nvPr userDrawn="1"/>
          </p:nvSpPr>
          <p:spPr>
            <a:xfrm>
              <a:off x="-1970040" y="2974116"/>
              <a:ext cx="5689553" cy="2527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2437130" rtl="0" eaLnBrk="1" fontAlgn="auto" latinLnBrk="0" hangingPunct="1">
                <a:lnSpc>
                  <a:spcPct val="100000"/>
                </a:lnSpc>
                <a:spcBef>
                  <a:spcPts val="0"/>
                </a:spcBef>
                <a:spcAft>
                  <a:spcPts val="0"/>
                </a:spcAft>
                <a:buClrTx/>
                <a:buSzTx/>
                <a:buFontTx/>
                <a:buNone/>
                <a:defRPr/>
              </a:pPr>
              <a:endParaRPr kumimoji="0" lang="es-ES_tradnl" sz="3600" b="0" i="0" u="none" strike="noStrike" kern="1200" cap="none" spc="0" normalizeH="0" baseline="0" noProof="0">
                <a:ln>
                  <a:noFill/>
                </a:ln>
                <a:solidFill>
                  <a:srgbClr val="FFFFFF"/>
                </a:solidFill>
                <a:effectLst/>
                <a:uLnTx/>
                <a:uFillTx/>
                <a:latin typeface="微软雅黑" panose="020B0503020204020204" charset="-122"/>
                <a:ea typeface="微软雅黑" panose="020B0503020204020204" charset="-122"/>
                <a:cs typeface="+mn-cs"/>
              </a:endParaRPr>
            </a:p>
          </p:txBody>
        </p:sp>
        <p:sp>
          <p:nvSpPr>
            <p:cNvPr id="15" name="梯形 14"/>
            <p:cNvSpPr/>
            <p:nvPr userDrawn="1"/>
          </p:nvSpPr>
          <p:spPr>
            <a:xfrm>
              <a:off x="3433763" y="2974117"/>
              <a:ext cx="490538" cy="252703"/>
            </a:xfrm>
            <a:prstGeom prst="trapezoid">
              <a:avLst>
                <a:gd name="adj" fmla="val 6964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65"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grpSp>
      <p:pic>
        <p:nvPicPr>
          <p:cNvPr id="10" name="图片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503509" y="269717"/>
            <a:ext cx="1241951" cy="381105"/>
          </a:xfrm>
          <a:prstGeom prst="rect">
            <a:avLst/>
          </a:prstGeom>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章节页2">
    <p:spTree>
      <p:nvGrpSpPr>
        <p:cNvPr id="1" name=""/>
        <p:cNvGrpSpPr/>
        <p:nvPr/>
      </p:nvGrpSpPr>
      <p:grpSpPr>
        <a:xfrm>
          <a:off x="0" y="0"/>
          <a:ext cx="0" cy="0"/>
          <a:chOff x="0" y="0"/>
          <a:chExt cx="0" cy="0"/>
        </a:xfrm>
      </p:grpSpPr>
      <p:pic>
        <p:nvPicPr>
          <p:cNvPr id="6" name="图片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463"/>
            <a:ext cx="12191999" cy="6857074"/>
          </a:xfrm>
          <a:prstGeom prst="rect">
            <a:avLst/>
          </a:prstGeom>
        </p:spPr>
      </p:pic>
      <p:sp>
        <p:nvSpPr>
          <p:cNvPr id="9" name="内容占位符 2"/>
          <p:cNvSpPr>
            <a:spLocks noGrp="1"/>
          </p:cNvSpPr>
          <p:nvPr>
            <p:ph sz="half" idx="1"/>
          </p:nvPr>
        </p:nvSpPr>
        <p:spPr>
          <a:xfrm>
            <a:off x="721313" y="2256013"/>
            <a:ext cx="7222959" cy="540000"/>
          </a:xfrm>
          <a:prstGeom prst="rect">
            <a:avLst/>
          </a:prstGeom>
        </p:spPr>
        <p:txBody>
          <a:bodyPr lIns="68589" tIns="34295" rIns="68589" bIns="34295" anchor="ctr">
            <a:noAutofit/>
          </a:bodyPr>
          <a:lstStyle>
            <a:lvl1pPr marL="0" indent="0" algn="l">
              <a:lnSpc>
                <a:spcPct val="100000"/>
              </a:lnSpc>
              <a:spcBef>
                <a:spcPts val="0"/>
              </a:spcBef>
              <a:buFont typeface="+mj-lt"/>
              <a:buNone/>
              <a:defRPr sz="4265" b="1">
                <a:solidFill>
                  <a:schemeClr val="tx1">
                    <a:lumMod val="90000"/>
                    <a:lumOff val="10000"/>
                  </a:schemeClr>
                </a:solidFill>
                <a:latin typeface="+mn-ea"/>
                <a:ea typeface="+mn-ea"/>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zh-CN" altLang="en-US" dirty="0"/>
              <a:t>单击此处编辑母版文本样式</a:t>
            </a:r>
            <a:endParaRPr lang="zh-CN" altLang="en-US" dirty="0"/>
          </a:p>
        </p:txBody>
      </p:sp>
      <p:sp>
        <p:nvSpPr>
          <p:cNvPr id="10" name="内容占位符 2"/>
          <p:cNvSpPr>
            <a:spLocks noGrp="1"/>
          </p:cNvSpPr>
          <p:nvPr>
            <p:ph sz="half" idx="12"/>
          </p:nvPr>
        </p:nvSpPr>
        <p:spPr>
          <a:xfrm>
            <a:off x="721313" y="2914392"/>
            <a:ext cx="7222959" cy="540000"/>
          </a:xfrm>
          <a:prstGeom prst="rect">
            <a:avLst/>
          </a:prstGeom>
        </p:spPr>
        <p:txBody>
          <a:bodyPr lIns="68589" tIns="34295" rIns="68589" bIns="34295" anchor="ctr">
            <a:normAutofit/>
          </a:bodyPr>
          <a:lstStyle>
            <a:lvl1pPr marL="0" indent="0" algn="l">
              <a:lnSpc>
                <a:spcPct val="100000"/>
              </a:lnSpc>
              <a:spcBef>
                <a:spcPts val="0"/>
              </a:spcBef>
              <a:buFont typeface="+mj-lt"/>
              <a:buNone/>
              <a:defRPr sz="1865" b="0">
                <a:solidFill>
                  <a:schemeClr val="tx1">
                    <a:lumMod val="90000"/>
                    <a:lumOff val="10000"/>
                  </a:schemeClr>
                </a:solidFill>
                <a:latin typeface="+mn-ea"/>
                <a:ea typeface="+mn-ea"/>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zh-CN" altLang="en-US" dirty="0"/>
              <a:t>单击此处编辑母版文本样式</a:t>
            </a:r>
            <a:endParaRPr lang="zh-CN" altLang="en-US" dirty="0"/>
          </a:p>
        </p:txBody>
      </p:sp>
      <p:grpSp>
        <p:nvGrpSpPr>
          <p:cNvPr id="11" name="组合 10"/>
          <p:cNvGrpSpPr/>
          <p:nvPr userDrawn="1"/>
        </p:nvGrpSpPr>
        <p:grpSpPr>
          <a:xfrm>
            <a:off x="811943" y="3517432"/>
            <a:ext cx="1503120" cy="60940"/>
            <a:chOff x="-1970040" y="2974116"/>
            <a:chExt cx="5894341" cy="252704"/>
          </a:xfrm>
          <a:solidFill>
            <a:srgbClr val="B01D23"/>
          </a:solidFill>
        </p:grpSpPr>
        <p:sp>
          <p:nvSpPr>
            <p:cNvPr id="12" name="Rectángulo 3" descr="e7d195523061f1c0a7e84f75cc5d3362ecbb7124a66d86d85D0C985ED6F55D095B074A23C83B61B14D6560338B18A977EC3A4E4ABB38DDA090BDB9C375471DD9AF85AD55C0C7828B8DD7F41ADDE22AFD348ED451F4347C8B69E181EDC66C4099F1A12D17A61D3A0E2A3EB338EBA1612658AEBC4F2000F60469854FA5AF35AB9411667B133F7B4AC3E41FBBE818247825"/>
            <p:cNvSpPr/>
            <p:nvPr userDrawn="1"/>
          </p:nvSpPr>
          <p:spPr>
            <a:xfrm>
              <a:off x="-1970040" y="2974116"/>
              <a:ext cx="5689553" cy="2527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2437130" rtl="0" eaLnBrk="1" fontAlgn="auto" latinLnBrk="0" hangingPunct="1">
                <a:lnSpc>
                  <a:spcPct val="100000"/>
                </a:lnSpc>
                <a:spcBef>
                  <a:spcPts val="0"/>
                </a:spcBef>
                <a:spcAft>
                  <a:spcPts val="0"/>
                </a:spcAft>
                <a:buClrTx/>
                <a:buSzTx/>
                <a:buFontTx/>
                <a:buNone/>
                <a:defRPr/>
              </a:pPr>
              <a:endParaRPr kumimoji="0" lang="es-ES_tradnl" sz="3600" b="0" i="0" u="none" strike="noStrike" kern="1200" cap="none" spc="0" normalizeH="0" baseline="0" noProof="0">
                <a:ln>
                  <a:noFill/>
                </a:ln>
                <a:solidFill>
                  <a:srgbClr val="111111">
                    <a:lumMod val="90000"/>
                    <a:lumOff val="10000"/>
                  </a:srgbClr>
                </a:solidFill>
                <a:effectLst/>
                <a:uLnTx/>
                <a:uFillTx/>
                <a:latin typeface="微软雅黑" panose="020B0503020204020204" charset="-122"/>
                <a:ea typeface="微软雅黑" panose="020B0503020204020204" charset="-122"/>
                <a:cs typeface="+mn-cs"/>
              </a:endParaRPr>
            </a:p>
          </p:txBody>
        </p:sp>
        <p:sp>
          <p:nvSpPr>
            <p:cNvPr id="13" name="梯形 12"/>
            <p:cNvSpPr/>
            <p:nvPr userDrawn="1"/>
          </p:nvSpPr>
          <p:spPr>
            <a:xfrm>
              <a:off x="3433763" y="2974117"/>
              <a:ext cx="490538" cy="252703"/>
            </a:xfrm>
            <a:prstGeom prst="trapezoid">
              <a:avLst>
                <a:gd name="adj" fmla="val 6964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65" b="0" i="0" u="none" strike="noStrike" kern="1200" cap="none" spc="0" normalizeH="0" baseline="0" noProof="0">
                <a:ln>
                  <a:noFill/>
                </a:ln>
                <a:solidFill>
                  <a:srgbClr val="111111">
                    <a:lumMod val="90000"/>
                    <a:lumOff val="10000"/>
                  </a:srgbClr>
                </a:solidFill>
                <a:effectLst/>
                <a:uLnTx/>
                <a:uFillTx/>
                <a:latin typeface="微软雅黑" panose="020B0503020204020204" charset="-122"/>
                <a:ea typeface="微软雅黑" panose="020B0503020204020204" charset="-122"/>
                <a:cs typeface="+mn-cs"/>
              </a:endParaRPr>
            </a:p>
          </p:txBody>
        </p:sp>
      </p:grpSp>
      <p:pic>
        <p:nvPicPr>
          <p:cNvPr id="15" name="图片 1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503508" y="269717"/>
            <a:ext cx="1241950" cy="381105"/>
          </a:xfrm>
          <a:prstGeom prst="rect">
            <a:avLst/>
          </a:prstGeom>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内容页一">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63"/>
            <a:ext cx="12192000" cy="6857074"/>
          </a:xfrm>
          <a:prstGeom prst="rect">
            <a:avLst/>
          </a:prstGeom>
        </p:spPr>
      </p:pic>
      <p:sp>
        <p:nvSpPr>
          <p:cNvPr id="2" name="标题 1"/>
          <p:cNvSpPr>
            <a:spLocks noGrp="1"/>
          </p:cNvSpPr>
          <p:nvPr>
            <p:ph type="title"/>
          </p:nvPr>
        </p:nvSpPr>
        <p:spPr>
          <a:xfrm>
            <a:off x="594034" y="104116"/>
            <a:ext cx="9805461" cy="648000"/>
          </a:xfrm>
          <a:prstGeom prst="rect">
            <a:avLst/>
          </a:prstGeom>
        </p:spPr>
        <p:txBody>
          <a:bodyPr lIns="68589" tIns="34295" rIns="68589" bIns="34295" anchor="ctr">
            <a:normAutofit/>
          </a:bodyPr>
          <a:lstStyle>
            <a:lvl1pPr>
              <a:defRPr sz="3730" b="1">
                <a:solidFill>
                  <a:schemeClr val="tx1">
                    <a:lumMod val="90000"/>
                    <a:lumOff val="10000"/>
                  </a:schemeClr>
                </a:solidFill>
              </a:defRPr>
            </a:lvl1pPr>
          </a:lstStyle>
          <a:p>
            <a:r>
              <a:rPr lang="zh-CN" altLang="en-US" dirty="0"/>
              <a:t>单击此处编辑母版标题样式</a:t>
            </a:r>
            <a:endParaRPr lang="zh-CN" altLang="en-US" dirty="0"/>
          </a:p>
        </p:txBody>
      </p:sp>
      <p:sp>
        <p:nvSpPr>
          <p:cNvPr id="9" name="内容占位符 2"/>
          <p:cNvSpPr>
            <a:spLocks noGrp="1"/>
          </p:cNvSpPr>
          <p:nvPr>
            <p:ph sz="quarter" idx="14" hasCustomPrompt="1"/>
          </p:nvPr>
        </p:nvSpPr>
        <p:spPr>
          <a:xfrm>
            <a:off x="338582" y="1206128"/>
            <a:ext cx="11445432" cy="5000997"/>
          </a:xfrm>
          <a:prstGeom prst="rect">
            <a:avLst/>
          </a:prstGeom>
        </p:spPr>
        <p:txBody>
          <a:bodyPr lIns="68589" tIns="34295" rIns="68589" bIns="34295"/>
          <a:lstStyle>
            <a:lvl1pPr>
              <a:defRPr sz="2000">
                <a:solidFill>
                  <a:schemeClr val="tx1">
                    <a:lumMod val="75000"/>
                    <a:lumOff val="25000"/>
                  </a:schemeClr>
                </a:solidFill>
              </a:defRPr>
            </a:lvl1pPr>
            <a:lvl2pPr>
              <a:defRPr sz="2000">
                <a:solidFill>
                  <a:schemeClr val="tx1">
                    <a:lumMod val="75000"/>
                    <a:lumOff val="25000"/>
                  </a:schemeClr>
                </a:solidFill>
              </a:defRPr>
            </a:lvl2pPr>
            <a:lvl3pPr>
              <a:defRPr sz="2000">
                <a:solidFill>
                  <a:schemeClr val="tx1">
                    <a:lumMod val="75000"/>
                    <a:lumOff val="25000"/>
                  </a:schemeClr>
                </a:solidFill>
              </a:defRPr>
            </a:lvl3pPr>
            <a:lvl4pPr>
              <a:defRPr sz="2000">
                <a:solidFill>
                  <a:schemeClr val="tx1">
                    <a:lumMod val="75000"/>
                    <a:lumOff val="25000"/>
                  </a:schemeClr>
                </a:solidFill>
              </a:defRPr>
            </a:lvl4pPr>
            <a:lvl5pPr>
              <a:defRPr sz="2000">
                <a:solidFill>
                  <a:schemeClr val="tx1">
                    <a:lumMod val="75000"/>
                    <a:lumOff val="25000"/>
                  </a:schemeClr>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grpSp>
        <p:nvGrpSpPr>
          <p:cNvPr id="8" name="组合 7"/>
          <p:cNvGrpSpPr/>
          <p:nvPr userDrawn="1"/>
        </p:nvGrpSpPr>
        <p:grpSpPr>
          <a:xfrm>
            <a:off x="-1128866" y="1"/>
            <a:ext cx="1700258" cy="828295"/>
            <a:chOff x="3433763" y="2974116"/>
            <a:chExt cx="490538" cy="252704"/>
          </a:xfrm>
          <a:solidFill>
            <a:srgbClr val="B01D23"/>
          </a:solidFill>
        </p:grpSpPr>
        <p:sp>
          <p:nvSpPr>
            <p:cNvPr id="10" name="Rectángulo 3" descr="e7d195523061f1c0a7e84f75cc5d3362ecbb7124a66d86d85D0C985ED6F55D095B074A23C83B61B14D6560338B18A977EC3A4E4ABB38DDA090BDB9C375471DD9AF85AD55C0C7828B8DD7F41ADDE22AFD348ED451F4347C8B69E181EDC66C4099F1A12D17A61D3A0E2A3EB338EBA1612658AEBC4F2000F60469854FA5AF35AB9411667B133F7B4AC3E41FBBE818247825"/>
            <p:cNvSpPr/>
            <p:nvPr userDrawn="1"/>
          </p:nvSpPr>
          <p:spPr>
            <a:xfrm>
              <a:off x="3433763" y="2974116"/>
              <a:ext cx="285750" cy="2527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2437130" rtl="0" eaLnBrk="1" fontAlgn="auto" latinLnBrk="0" hangingPunct="1">
                <a:lnSpc>
                  <a:spcPct val="100000"/>
                </a:lnSpc>
                <a:spcBef>
                  <a:spcPts val="0"/>
                </a:spcBef>
                <a:spcAft>
                  <a:spcPts val="0"/>
                </a:spcAft>
                <a:buClrTx/>
                <a:buSzTx/>
                <a:buFontTx/>
                <a:buNone/>
                <a:defRPr/>
              </a:pPr>
              <a:endParaRPr kumimoji="0" lang="es-ES_tradnl" sz="3600" b="0" i="0" u="none" strike="noStrike" kern="1200" cap="none" spc="0" normalizeH="0" baseline="0" noProof="0">
                <a:ln>
                  <a:noFill/>
                </a:ln>
                <a:solidFill>
                  <a:srgbClr val="FFFFFF"/>
                </a:solidFill>
                <a:effectLst/>
                <a:uLnTx/>
                <a:uFillTx/>
                <a:latin typeface="微软雅黑" panose="020B0503020204020204" charset="-122"/>
                <a:ea typeface="微软雅黑" panose="020B0503020204020204" charset="-122"/>
                <a:cs typeface="+mn-cs"/>
              </a:endParaRPr>
            </a:p>
          </p:txBody>
        </p:sp>
        <p:sp>
          <p:nvSpPr>
            <p:cNvPr id="11" name="梯形 10"/>
            <p:cNvSpPr/>
            <p:nvPr userDrawn="1"/>
          </p:nvSpPr>
          <p:spPr>
            <a:xfrm>
              <a:off x="3433763" y="2974117"/>
              <a:ext cx="490538" cy="252703"/>
            </a:xfrm>
            <a:prstGeom prst="trapezoid">
              <a:avLst>
                <a:gd name="adj" fmla="val 6964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65"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grpSp>
      <p:pic>
        <p:nvPicPr>
          <p:cNvPr id="12" name="图片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503508" y="269717"/>
            <a:ext cx="1241950" cy="381105"/>
          </a:xfrm>
          <a:prstGeom prst="rect">
            <a:avLst/>
          </a:prstGeom>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内容页二">
    <p:bg>
      <p:bgPr>
        <a:solidFill>
          <a:srgbClr val="E7E5E6"/>
        </a:solidFill>
        <a:effectLst/>
      </p:bgPr>
    </p:bg>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63"/>
            <a:ext cx="12192000" cy="6857074"/>
          </a:xfrm>
          <a:prstGeom prst="rect">
            <a:avLst/>
          </a:prstGeom>
        </p:spPr>
      </p:pic>
      <p:sp>
        <p:nvSpPr>
          <p:cNvPr id="9" name="内容占位符 2"/>
          <p:cNvSpPr>
            <a:spLocks noGrp="1"/>
          </p:cNvSpPr>
          <p:nvPr>
            <p:ph sz="quarter" idx="14" hasCustomPrompt="1"/>
          </p:nvPr>
        </p:nvSpPr>
        <p:spPr>
          <a:xfrm>
            <a:off x="338582" y="1206128"/>
            <a:ext cx="11445432" cy="5000997"/>
          </a:xfrm>
          <a:prstGeom prst="rect">
            <a:avLst/>
          </a:prstGeom>
        </p:spPr>
        <p:txBody>
          <a:bodyPr lIns="68589" tIns="34295" rIns="68589" bIns="34295"/>
          <a:lstStyle>
            <a:lvl1pPr>
              <a:defRPr sz="2000">
                <a:solidFill>
                  <a:schemeClr val="tx1">
                    <a:lumMod val="75000"/>
                    <a:lumOff val="25000"/>
                  </a:schemeClr>
                </a:solidFill>
              </a:defRPr>
            </a:lvl1pPr>
            <a:lvl2pPr>
              <a:defRPr sz="2000">
                <a:solidFill>
                  <a:schemeClr val="tx1">
                    <a:lumMod val="75000"/>
                    <a:lumOff val="25000"/>
                  </a:schemeClr>
                </a:solidFill>
              </a:defRPr>
            </a:lvl2pPr>
            <a:lvl3pPr>
              <a:defRPr sz="2000">
                <a:solidFill>
                  <a:schemeClr val="tx1">
                    <a:lumMod val="75000"/>
                    <a:lumOff val="25000"/>
                  </a:schemeClr>
                </a:solidFill>
              </a:defRPr>
            </a:lvl3pPr>
            <a:lvl4pPr>
              <a:defRPr sz="2000">
                <a:solidFill>
                  <a:schemeClr val="tx1">
                    <a:lumMod val="75000"/>
                    <a:lumOff val="25000"/>
                  </a:schemeClr>
                </a:solidFill>
              </a:defRPr>
            </a:lvl4pPr>
            <a:lvl5pPr>
              <a:defRPr sz="2000">
                <a:solidFill>
                  <a:schemeClr val="tx1">
                    <a:lumMod val="75000"/>
                    <a:lumOff val="25000"/>
                  </a:schemeClr>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4" name="标题 1"/>
          <p:cNvSpPr>
            <a:spLocks noGrp="1"/>
          </p:cNvSpPr>
          <p:nvPr>
            <p:ph type="title"/>
          </p:nvPr>
        </p:nvSpPr>
        <p:spPr>
          <a:xfrm>
            <a:off x="594034" y="104116"/>
            <a:ext cx="9805461" cy="648000"/>
          </a:xfrm>
          <a:prstGeom prst="rect">
            <a:avLst/>
          </a:prstGeom>
        </p:spPr>
        <p:txBody>
          <a:bodyPr lIns="68589" tIns="34295" rIns="68589" bIns="34295" anchor="ctr">
            <a:normAutofit/>
          </a:bodyPr>
          <a:lstStyle>
            <a:lvl1pPr>
              <a:defRPr sz="3730" b="1">
                <a:solidFill>
                  <a:schemeClr val="tx1">
                    <a:lumMod val="90000"/>
                    <a:lumOff val="10000"/>
                  </a:schemeClr>
                </a:solidFill>
              </a:defRPr>
            </a:lvl1pPr>
          </a:lstStyle>
          <a:p>
            <a:r>
              <a:rPr lang="zh-CN" altLang="en-US" dirty="0"/>
              <a:t>单击此处编辑母版标题样式</a:t>
            </a:r>
            <a:endParaRPr lang="zh-CN" altLang="en-US" dirty="0"/>
          </a:p>
        </p:txBody>
      </p:sp>
      <p:grpSp>
        <p:nvGrpSpPr>
          <p:cNvPr id="17" name="组合 16"/>
          <p:cNvGrpSpPr/>
          <p:nvPr userDrawn="1"/>
        </p:nvGrpSpPr>
        <p:grpSpPr>
          <a:xfrm>
            <a:off x="-1128866" y="1"/>
            <a:ext cx="1700258" cy="828295"/>
            <a:chOff x="3433763" y="2974116"/>
            <a:chExt cx="490538" cy="252704"/>
          </a:xfrm>
          <a:solidFill>
            <a:srgbClr val="B01D23"/>
          </a:solidFill>
        </p:grpSpPr>
        <p:sp>
          <p:nvSpPr>
            <p:cNvPr id="18" name="Rectángulo 3" descr="e7d195523061f1c0a7e84f75cc5d3362ecbb7124a66d86d85D0C985ED6F55D095B074A23C83B61B14D6560338B18A977EC3A4E4ABB38DDA090BDB9C375471DD9AF85AD55C0C7828B8DD7F41ADDE22AFD348ED451F4347C8B69E181EDC66C4099F1A12D17A61D3A0E2A3EB338EBA1612658AEBC4F2000F60469854FA5AF35AB9411667B133F7B4AC3E41FBBE818247825"/>
            <p:cNvSpPr/>
            <p:nvPr userDrawn="1"/>
          </p:nvSpPr>
          <p:spPr>
            <a:xfrm>
              <a:off x="3433763" y="2974116"/>
              <a:ext cx="285750" cy="2527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2437130" rtl="0" eaLnBrk="1" fontAlgn="auto" latinLnBrk="0" hangingPunct="1">
                <a:lnSpc>
                  <a:spcPct val="100000"/>
                </a:lnSpc>
                <a:spcBef>
                  <a:spcPts val="0"/>
                </a:spcBef>
                <a:spcAft>
                  <a:spcPts val="0"/>
                </a:spcAft>
                <a:buClrTx/>
                <a:buSzTx/>
                <a:buFontTx/>
                <a:buNone/>
                <a:defRPr/>
              </a:pPr>
              <a:endParaRPr kumimoji="0" lang="es-ES_tradnl" sz="3600" b="0" i="0" u="none" strike="noStrike" kern="1200" cap="none" spc="0" normalizeH="0" baseline="0" noProof="0">
                <a:ln>
                  <a:noFill/>
                </a:ln>
                <a:solidFill>
                  <a:srgbClr val="FFFFFF"/>
                </a:solidFill>
                <a:effectLst/>
                <a:uLnTx/>
                <a:uFillTx/>
                <a:latin typeface="微软雅黑" panose="020B0503020204020204" charset="-122"/>
                <a:ea typeface="微软雅黑" panose="020B0503020204020204" charset="-122"/>
                <a:cs typeface="+mn-cs"/>
              </a:endParaRPr>
            </a:p>
          </p:txBody>
        </p:sp>
        <p:sp>
          <p:nvSpPr>
            <p:cNvPr id="19" name="梯形 18"/>
            <p:cNvSpPr/>
            <p:nvPr userDrawn="1"/>
          </p:nvSpPr>
          <p:spPr>
            <a:xfrm>
              <a:off x="3433763" y="2974117"/>
              <a:ext cx="490538" cy="252703"/>
            </a:xfrm>
            <a:prstGeom prst="trapezoid">
              <a:avLst>
                <a:gd name="adj" fmla="val 6964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65"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grpSp>
      <p:pic>
        <p:nvPicPr>
          <p:cNvPr id="10" name="图片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503508" y="269717"/>
            <a:ext cx="1241950" cy="381105"/>
          </a:xfrm>
          <a:prstGeom prst="rect">
            <a:avLst/>
          </a:prstGeom>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内容页一">
    <p:spTree>
      <p:nvGrpSpPr>
        <p:cNvPr id="1" name=""/>
        <p:cNvGrpSpPr/>
        <p:nvPr/>
      </p:nvGrpSpPr>
      <p:grpSpPr>
        <a:xfrm>
          <a:off x="0" y="0"/>
          <a:ext cx="0" cy="0"/>
          <a:chOff x="0" y="0"/>
          <a:chExt cx="0" cy="0"/>
        </a:xfrm>
      </p:grpSpPr>
      <p:sp>
        <p:nvSpPr>
          <p:cNvPr id="9" name="内容占位符 2"/>
          <p:cNvSpPr>
            <a:spLocks noGrp="1"/>
          </p:cNvSpPr>
          <p:nvPr>
            <p:ph sz="quarter" idx="14" hasCustomPrompt="1"/>
          </p:nvPr>
        </p:nvSpPr>
        <p:spPr>
          <a:xfrm>
            <a:off x="338582" y="1206128"/>
            <a:ext cx="11445432" cy="5000997"/>
          </a:xfrm>
          <a:prstGeom prst="rect">
            <a:avLst/>
          </a:prstGeom>
        </p:spPr>
        <p:txBody>
          <a:bodyPr lIns="68589" tIns="34295" rIns="68589" bIns="34295"/>
          <a:lstStyle>
            <a:lvl1pPr>
              <a:defRPr sz="2000">
                <a:solidFill>
                  <a:schemeClr val="tx1">
                    <a:lumMod val="75000"/>
                    <a:lumOff val="25000"/>
                  </a:schemeClr>
                </a:solidFill>
              </a:defRPr>
            </a:lvl1pPr>
            <a:lvl2pPr>
              <a:defRPr sz="2000">
                <a:solidFill>
                  <a:schemeClr val="tx1">
                    <a:lumMod val="75000"/>
                    <a:lumOff val="25000"/>
                  </a:schemeClr>
                </a:solidFill>
              </a:defRPr>
            </a:lvl2pPr>
            <a:lvl3pPr>
              <a:defRPr sz="2000">
                <a:solidFill>
                  <a:schemeClr val="tx1">
                    <a:lumMod val="75000"/>
                    <a:lumOff val="25000"/>
                  </a:schemeClr>
                </a:solidFill>
              </a:defRPr>
            </a:lvl3pPr>
            <a:lvl4pPr>
              <a:defRPr sz="2000">
                <a:solidFill>
                  <a:schemeClr val="tx1">
                    <a:lumMod val="75000"/>
                    <a:lumOff val="25000"/>
                  </a:schemeClr>
                </a:solidFill>
              </a:defRPr>
            </a:lvl4pPr>
            <a:lvl5pPr>
              <a:defRPr sz="2000">
                <a:solidFill>
                  <a:schemeClr val="tx1">
                    <a:lumMod val="75000"/>
                    <a:lumOff val="25000"/>
                  </a:schemeClr>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3" name="等腰三角形 2"/>
          <p:cNvSpPr/>
          <p:nvPr userDrawn="1"/>
        </p:nvSpPr>
        <p:spPr>
          <a:xfrm rot="5400000">
            <a:off x="42" y="122509"/>
            <a:ext cx="623807" cy="623892"/>
          </a:xfrm>
          <a:prstGeom prst="triangle">
            <a:avLst/>
          </a:prstGeom>
          <a:gradFill flip="none" rotWithShape="1">
            <a:gsLst>
              <a:gs pos="54000">
                <a:schemeClr val="bg1">
                  <a:lumMod val="95000"/>
                </a:schemeClr>
              </a:gs>
              <a:gs pos="38000">
                <a:schemeClr val="bg1">
                  <a:lumMod val="85000"/>
                </a:schemeClr>
              </a:gs>
              <a:gs pos="22000">
                <a:schemeClr val="bg1">
                  <a:lumMod val="75000"/>
                </a:schemeClr>
              </a:gs>
              <a:gs pos="47000">
                <a:schemeClr val="bg1"/>
              </a:gs>
              <a:gs pos="77000">
                <a:schemeClr val="bg1">
                  <a:lumMod val="7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65"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sp>
        <p:nvSpPr>
          <p:cNvPr id="10" name="标题 1"/>
          <p:cNvSpPr>
            <a:spLocks noGrp="1"/>
          </p:cNvSpPr>
          <p:nvPr>
            <p:ph type="title"/>
          </p:nvPr>
        </p:nvSpPr>
        <p:spPr>
          <a:xfrm>
            <a:off x="594034" y="104116"/>
            <a:ext cx="9805461" cy="648000"/>
          </a:xfrm>
          <a:prstGeom prst="rect">
            <a:avLst/>
          </a:prstGeom>
        </p:spPr>
        <p:txBody>
          <a:bodyPr lIns="68589" tIns="34295" rIns="68589" bIns="34295" anchor="ctr">
            <a:normAutofit/>
          </a:bodyPr>
          <a:lstStyle>
            <a:lvl1pPr>
              <a:defRPr sz="3730" b="1">
                <a:solidFill>
                  <a:schemeClr val="tx1">
                    <a:lumMod val="90000"/>
                    <a:lumOff val="10000"/>
                  </a:schemeClr>
                </a:solidFill>
              </a:defRPr>
            </a:lvl1pPr>
          </a:lstStyle>
          <a:p>
            <a:r>
              <a:rPr lang="zh-CN" altLang="en-US" dirty="0"/>
              <a:t>单击此处编辑母版标题样式</a:t>
            </a:r>
            <a:endParaRPr lang="zh-CN" altLang="en-US" dirty="0"/>
          </a:p>
        </p:txBody>
      </p:sp>
      <p:pic>
        <p:nvPicPr>
          <p:cNvPr id="6" name="图片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03508" y="269717"/>
            <a:ext cx="1241950" cy="381105"/>
          </a:xfrm>
          <a:prstGeom prst="rect">
            <a:avLst/>
          </a:prstGeom>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内容页二">
    <p:bg>
      <p:bgPr>
        <a:solidFill>
          <a:srgbClr val="E7E5E6"/>
        </a:solidFill>
        <a:effectLst/>
      </p:bgPr>
    </p:bg>
    <p:spTree>
      <p:nvGrpSpPr>
        <p:cNvPr id="1" name=""/>
        <p:cNvGrpSpPr/>
        <p:nvPr/>
      </p:nvGrpSpPr>
      <p:grpSpPr>
        <a:xfrm>
          <a:off x="0" y="0"/>
          <a:ext cx="0" cy="0"/>
          <a:chOff x="0" y="0"/>
          <a:chExt cx="0" cy="0"/>
        </a:xfrm>
      </p:grpSpPr>
      <p:sp>
        <p:nvSpPr>
          <p:cNvPr id="9" name="内容占位符 2"/>
          <p:cNvSpPr>
            <a:spLocks noGrp="1"/>
          </p:cNvSpPr>
          <p:nvPr>
            <p:ph sz="quarter" idx="14" hasCustomPrompt="1"/>
          </p:nvPr>
        </p:nvSpPr>
        <p:spPr>
          <a:xfrm>
            <a:off x="338582" y="1206128"/>
            <a:ext cx="11445432" cy="5000997"/>
          </a:xfrm>
          <a:prstGeom prst="rect">
            <a:avLst/>
          </a:prstGeom>
        </p:spPr>
        <p:txBody>
          <a:bodyPr lIns="68589" tIns="34295" rIns="68589" bIns="34295"/>
          <a:lstStyle>
            <a:lvl1pPr>
              <a:defRPr sz="2000">
                <a:solidFill>
                  <a:schemeClr val="tx1">
                    <a:lumMod val="75000"/>
                    <a:lumOff val="25000"/>
                  </a:schemeClr>
                </a:solidFill>
              </a:defRPr>
            </a:lvl1pPr>
            <a:lvl2pPr>
              <a:defRPr sz="2000">
                <a:solidFill>
                  <a:schemeClr val="tx1">
                    <a:lumMod val="75000"/>
                    <a:lumOff val="25000"/>
                  </a:schemeClr>
                </a:solidFill>
              </a:defRPr>
            </a:lvl2pPr>
            <a:lvl3pPr>
              <a:defRPr sz="2000">
                <a:solidFill>
                  <a:schemeClr val="tx1">
                    <a:lumMod val="75000"/>
                    <a:lumOff val="25000"/>
                  </a:schemeClr>
                </a:solidFill>
              </a:defRPr>
            </a:lvl3pPr>
            <a:lvl4pPr>
              <a:defRPr sz="2000">
                <a:solidFill>
                  <a:schemeClr val="tx1">
                    <a:lumMod val="75000"/>
                    <a:lumOff val="25000"/>
                  </a:schemeClr>
                </a:solidFill>
              </a:defRPr>
            </a:lvl4pPr>
            <a:lvl5pPr>
              <a:defRPr sz="2000">
                <a:solidFill>
                  <a:schemeClr val="tx1">
                    <a:lumMod val="75000"/>
                    <a:lumOff val="25000"/>
                  </a:schemeClr>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3" name="等腰三角形 12"/>
          <p:cNvSpPr/>
          <p:nvPr userDrawn="1"/>
        </p:nvSpPr>
        <p:spPr>
          <a:xfrm rot="5400000">
            <a:off x="42" y="122509"/>
            <a:ext cx="623807" cy="623892"/>
          </a:xfrm>
          <a:prstGeom prst="triangle">
            <a:avLst/>
          </a:prstGeom>
          <a:gradFill flip="none" rotWithShape="1">
            <a:gsLst>
              <a:gs pos="54000">
                <a:schemeClr val="bg1">
                  <a:lumMod val="95000"/>
                </a:schemeClr>
              </a:gs>
              <a:gs pos="38000">
                <a:schemeClr val="bg1">
                  <a:lumMod val="85000"/>
                </a:schemeClr>
              </a:gs>
              <a:gs pos="22000">
                <a:schemeClr val="bg1">
                  <a:lumMod val="75000"/>
                </a:schemeClr>
              </a:gs>
              <a:gs pos="47000">
                <a:schemeClr val="bg1"/>
              </a:gs>
              <a:gs pos="77000">
                <a:schemeClr val="bg1">
                  <a:lumMod val="7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65"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sp>
        <p:nvSpPr>
          <p:cNvPr id="14" name="标题 1"/>
          <p:cNvSpPr>
            <a:spLocks noGrp="1"/>
          </p:cNvSpPr>
          <p:nvPr>
            <p:ph type="title"/>
          </p:nvPr>
        </p:nvSpPr>
        <p:spPr>
          <a:xfrm>
            <a:off x="594034" y="104116"/>
            <a:ext cx="9805461" cy="648000"/>
          </a:xfrm>
          <a:prstGeom prst="rect">
            <a:avLst/>
          </a:prstGeom>
        </p:spPr>
        <p:txBody>
          <a:bodyPr lIns="68589" tIns="34295" rIns="68589" bIns="34295" anchor="ctr">
            <a:normAutofit/>
          </a:bodyPr>
          <a:lstStyle>
            <a:lvl1pPr>
              <a:defRPr sz="3730" b="1">
                <a:solidFill>
                  <a:schemeClr val="tx1">
                    <a:lumMod val="90000"/>
                    <a:lumOff val="10000"/>
                  </a:schemeClr>
                </a:solidFill>
              </a:defRPr>
            </a:lvl1pPr>
          </a:lstStyle>
          <a:p>
            <a:r>
              <a:rPr lang="zh-CN" altLang="en-US" dirty="0"/>
              <a:t>单击此处编辑母版标题样式</a:t>
            </a:r>
            <a:endParaRPr lang="zh-CN" altLang="en-US" dirty="0"/>
          </a:p>
        </p:txBody>
      </p:sp>
      <p:pic>
        <p:nvPicPr>
          <p:cNvPr id="6" name="图片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03508" y="269717"/>
            <a:ext cx="1241950" cy="381105"/>
          </a:xfrm>
          <a:prstGeom prst="rect">
            <a:avLst/>
          </a:prstGeom>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内容页三">
    <p:spTree>
      <p:nvGrpSpPr>
        <p:cNvPr id="1" name=""/>
        <p:cNvGrpSpPr/>
        <p:nvPr/>
      </p:nvGrpSpPr>
      <p:grpSpPr>
        <a:xfrm>
          <a:off x="0" y="0"/>
          <a:ext cx="0" cy="0"/>
          <a:chOff x="0" y="0"/>
          <a:chExt cx="0" cy="0"/>
        </a:xfrm>
      </p:grpSpPr>
      <p:pic>
        <p:nvPicPr>
          <p:cNvPr id="6" name="图片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92348" y="1234691"/>
            <a:ext cx="5599653" cy="5623309"/>
          </a:xfrm>
          <a:prstGeom prst="rect">
            <a:avLst/>
          </a:prstGeom>
        </p:spPr>
      </p:pic>
      <p:sp>
        <p:nvSpPr>
          <p:cNvPr id="9" name="内容占位符 2"/>
          <p:cNvSpPr>
            <a:spLocks noGrp="1"/>
          </p:cNvSpPr>
          <p:nvPr>
            <p:ph sz="quarter" idx="14" hasCustomPrompt="1"/>
          </p:nvPr>
        </p:nvSpPr>
        <p:spPr>
          <a:xfrm>
            <a:off x="338582" y="1206128"/>
            <a:ext cx="11445432" cy="5000997"/>
          </a:xfrm>
          <a:prstGeom prst="rect">
            <a:avLst/>
          </a:prstGeom>
        </p:spPr>
        <p:txBody>
          <a:bodyPr lIns="68589" tIns="34295" rIns="68589" bIns="34295"/>
          <a:lstStyle>
            <a:lvl1pPr>
              <a:defRPr sz="2000">
                <a:solidFill>
                  <a:schemeClr val="tx1">
                    <a:lumMod val="75000"/>
                    <a:lumOff val="25000"/>
                  </a:schemeClr>
                </a:solidFill>
              </a:defRPr>
            </a:lvl1pPr>
            <a:lvl2pPr>
              <a:defRPr sz="2000">
                <a:solidFill>
                  <a:schemeClr val="tx1">
                    <a:lumMod val="75000"/>
                    <a:lumOff val="25000"/>
                  </a:schemeClr>
                </a:solidFill>
              </a:defRPr>
            </a:lvl2pPr>
            <a:lvl3pPr>
              <a:defRPr sz="2000">
                <a:solidFill>
                  <a:schemeClr val="tx1">
                    <a:lumMod val="75000"/>
                    <a:lumOff val="25000"/>
                  </a:schemeClr>
                </a:solidFill>
              </a:defRPr>
            </a:lvl3pPr>
            <a:lvl4pPr>
              <a:defRPr sz="2000">
                <a:solidFill>
                  <a:schemeClr val="tx1">
                    <a:lumMod val="75000"/>
                    <a:lumOff val="25000"/>
                  </a:schemeClr>
                </a:solidFill>
              </a:defRPr>
            </a:lvl4pPr>
            <a:lvl5pPr>
              <a:defRPr sz="2000">
                <a:solidFill>
                  <a:schemeClr val="tx1">
                    <a:lumMod val="75000"/>
                    <a:lumOff val="25000"/>
                  </a:schemeClr>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3" name="矩形 2"/>
          <p:cNvSpPr/>
          <p:nvPr userDrawn="1"/>
        </p:nvSpPr>
        <p:spPr>
          <a:xfrm>
            <a:off x="177769" y="962"/>
            <a:ext cx="628267" cy="9512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65"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grpSp>
        <p:nvGrpSpPr>
          <p:cNvPr id="8" name="组合 7"/>
          <p:cNvGrpSpPr/>
          <p:nvPr userDrawn="1"/>
        </p:nvGrpSpPr>
        <p:grpSpPr>
          <a:xfrm rot="5400000">
            <a:off x="-388135" y="388136"/>
            <a:ext cx="870938" cy="94668"/>
            <a:chOff x="2089660" y="2974116"/>
            <a:chExt cx="1834640" cy="252717"/>
          </a:xfrm>
          <a:solidFill>
            <a:srgbClr val="B01D23"/>
          </a:solidFill>
        </p:grpSpPr>
        <p:sp>
          <p:nvSpPr>
            <p:cNvPr id="10" name="Rectángulo 3" descr="e7d195523061f1c0a7e84f75cc5d3362ecbb7124a66d86d85D0C985ED6F55D095B074A23C83B61B14D6560338B18A977EC3A4E4ABB38DDA090BDB9C375471DD9AF85AD55C0C7828B8DD7F41ADDE22AFD348ED451F4347C8B69E181EDC66C4099F1A12D17A61D3A0E2A3EB338EBA1612658AEBC4F2000F60469854FA5AF35AB9411667B133F7B4AC3E41FBBE818247825"/>
            <p:cNvSpPr/>
            <p:nvPr userDrawn="1"/>
          </p:nvSpPr>
          <p:spPr>
            <a:xfrm>
              <a:off x="2089660" y="2974116"/>
              <a:ext cx="1629853" cy="2527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2437130" rtl="0" eaLnBrk="1" fontAlgn="auto" latinLnBrk="0" hangingPunct="1">
                <a:lnSpc>
                  <a:spcPct val="100000"/>
                </a:lnSpc>
                <a:spcBef>
                  <a:spcPts val="0"/>
                </a:spcBef>
                <a:spcAft>
                  <a:spcPts val="0"/>
                </a:spcAft>
                <a:buClrTx/>
                <a:buSzTx/>
                <a:buFontTx/>
                <a:buNone/>
                <a:defRPr/>
              </a:pPr>
              <a:endParaRPr kumimoji="0" lang="es-ES_tradnl" sz="3600" b="0" i="0" u="none" strike="noStrike" kern="1200" cap="none" spc="0" normalizeH="0" baseline="0" noProof="0">
                <a:ln>
                  <a:noFill/>
                </a:ln>
                <a:solidFill>
                  <a:srgbClr val="FFFFFF"/>
                </a:solidFill>
                <a:effectLst/>
                <a:uLnTx/>
                <a:uFillTx/>
                <a:latin typeface="微软雅黑" panose="020B0503020204020204" charset="-122"/>
                <a:ea typeface="微软雅黑" panose="020B0503020204020204" charset="-122"/>
                <a:cs typeface="+mn-cs"/>
              </a:endParaRPr>
            </a:p>
          </p:txBody>
        </p:sp>
        <p:sp>
          <p:nvSpPr>
            <p:cNvPr id="11" name="梯形 10"/>
            <p:cNvSpPr/>
            <p:nvPr userDrawn="1"/>
          </p:nvSpPr>
          <p:spPr>
            <a:xfrm>
              <a:off x="3433762" y="2974128"/>
              <a:ext cx="490538" cy="252705"/>
            </a:xfrm>
            <a:prstGeom prst="trapezoid">
              <a:avLst>
                <a:gd name="adj" fmla="val 6964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65"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grpSp>
      <p:sp>
        <p:nvSpPr>
          <p:cNvPr id="12" name="标题 1"/>
          <p:cNvSpPr>
            <a:spLocks noGrp="1"/>
          </p:cNvSpPr>
          <p:nvPr>
            <p:ph type="title"/>
          </p:nvPr>
        </p:nvSpPr>
        <p:spPr>
          <a:xfrm>
            <a:off x="340078" y="104116"/>
            <a:ext cx="9805461" cy="648000"/>
          </a:xfrm>
          <a:prstGeom prst="rect">
            <a:avLst/>
          </a:prstGeom>
        </p:spPr>
        <p:txBody>
          <a:bodyPr lIns="68589" tIns="34295" rIns="68589" bIns="34295" anchor="ctr">
            <a:normAutofit/>
          </a:bodyPr>
          <a:lstStyle>
            <a:lvl1pPr>
              <a:defRPr sz="3730" b="1">
                <a:solidFill>
                  <a:schemeClr val="tx1">
                    <a:lumMod val="90000"/>
                    <a:lumOff val="10000"/>
                  </a:schemeClr>
                </a:solidFill>
              </a:defRPr>
            </a:lvl1pPr>
          </a:lstStyle>
          <a:p>
            <a:r>
              <a:rPr lang="zh-CN" altLang="en-US" dirty="0"/>
              <a:t>单击此处编辑母版标题样式</a:t>
            </a:r>
            <a:endParaRPr lang="zh-CN" altLang="en-US" dirty="0"/>
          </a:p>
        </p:txBody>
      </p:sp>
      <p:pic>
        <p:nvPicPr>
          <p:cNvPr id="14" name="图片 1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503508" y="269717"/>
            <a:ext cx="1241950" cy="381105"/>
          </a:xfrm>
          <a:prstGeom prst="rect">
            <a:avLst/>
          </a:prstGeom>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内容页四">
    <p:bg>
      <p:bgPr>
        <a:solidFill>
          <a:srgbClr val="E7E5E6"/>
        </a:solidFill>
        <a:effectLst/>
      </p:bgPr>
    </p:bg>
    <p:spTree>
      <p:nvGrpSpPr>
        <p:cNvPr id="1" name=""/>
        <p:cNvGrpSpPr/>
        <p:nvPr/>
      </p:nvGrpSpPr>
      <p:grpSpPr>
        <a:xfrm>
          <a:off x="0" y="0"/>
          <a:ext cx="0" cy="0"/>
          <a:chOff x="0" y="0"/>
          <a:chExt cx="0" cy="0"/>
        </a:xfrm>
      </p:grpSpPr>
      <p:sp>
        <p:nvSpPr>
          <p:cNvPr id="9" name="内容占位符 2"/>
          <p:cNvSpPr>
            <a:spLocks noGrp="1"/>
          </p:cNvSpPr>
          <p:nvPr>
            <p:ph sz="quarter" idx="14" hasCustomPrompt="1"/>
          </p:nvPr>
        </p:nvSpPr>
        <p:spPr>
          <a:xfrm>
            <a:off x="338582" y="1206128"/>
            <a:ext cx="11445432" cy="5000997"/>
          </a:xfrm>
          <a:prstGeom prst="rect">
            <a:avLst/>
          </a:prstGeom>
        </p:spPr>
        <p:txBody>
          <a:bodyPr lIns="68589" tIns="34295" rIns="68589" bIns="34295"/>
          <a:lstStyle>
            <a:lvl1pPr>
              <a:defRPr sz="2000">
                <a:solidFill>
                  <a:schemeClr val="tx1">
                    <a:lumMod val="75000"/>
                    <a:lumOff val="25000"/>
                  </a:schemeClr>
                </a:solidFill>
              </a:defRPr>
            </a:lvl1pPr>
            <a:lvl2pPr>
              <a:defRPr sz="2000">
                <a:solidFill>
                  <a:schemeClr val="tx1">
                    <a:lumMod val="75000"/>
                    <a:lumOff val="25000"/>
                  </a:schemeClr>
                </a:solidFill>
              </a:defRPr>
            </a:lvl2pPr>
            <a:lvl3pPr>
              <a:defRPr sz="2000">
                <a:solidFill>
                  <a:schemeClr val="tx1">
                    <a:lumMod val="75000"/>
                    <a:lumOff val="25000"/>
                  </a:schemeClr>
                </a:solidFill>
              </a:defRPr>
            </a:lvl3pPr>
            <a:lvl4pPr>
              <a:defRPr sz="2000">
                <a:solidFill>
                  <a:schemeClr val="tx1">
                    <a:lumMod val="75000"/>
                    <a:lumOff val="25000"/>
                  </a:schemeClr>
                </a:solidFill>
              </a:defRPr>
            </a:lvl4pPr>
            <a:lvl5pPr>
              <a:defRPr sz="2000">
                <a:solidFill>
                  <a:schemeClr val="tx1">
                    <a:lumMod val="75000"/>
                    <a:lumOff val="25000"/>
                  </a:schemeClr>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grpSp>
        <p:nvGrpSpPr>
          <p:cNvPr id="16" name="组合 15"/>
          <p:cNvGrpSpPr/>
          <p:nvPr userDrawn="1"/>
        </p:nvGrpSpPr>
        <p:grpSpPr>
          <a:xfrm rot="5400000">
            <a:off x="-388135" y="388136"/>
            <a:ext cx="870938" cy="94668"/>
            <a:chOff x="2089660" y="2974116"/>
            <a:chExt cx="1834640" cy="252717"/>
          </a:xfrm>
          <a:solidFill>
            <a:srgbClr val="B01D23"/>
          </a:solidFill>
        </p:grpSpPr>
        <p:sp>
          <p:nvSpPr>
            <p:cNvPr id="17" name="Rectángulo 3" descr="e7d195523061f1c0a7e84f75cc5d3362ecbb7124a66d86d85D0C985ED6F55D095B074A23C83B61B14D6560338B18A977EC3A4E4ABB38DDA090BDB9C375471DD9AF85AD55C0C7828B8DD7F41ADDE22AFD348ED451F4347C8B69E181EDC66C4099F1A12D17A61D3A0E2A3EB338EBA1612658AEBC4F2000F60469854FA5AF35AB9411667B133F7B4AC3E41FBBE818247825"/>
            <p:cNvSpPr/>
            <p:nvPr userDrawn="1"/>
          </p:nvSpPr>
          <p:spPr>
            <a:xfrm>
              <a:off x="2089660" y="2974116"/>
              <a:ext cx="1629853" cy="2527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2437130" rtl="0" eaLnBrk="1" fontAlgn="auto" latinLnBrk="0" hangingPunct="1">
                <a:lnSpc>
                  <a:spcPct val="100000"/>
                </a:lnSpc>
                <a:spcBef>
                  <a:spcPts val="0"/>
                </a:spcBef>
                <a:spcAft>
                  <a:spcPts val="0"/>
                </a:spcAft>
                <a:buClrTx/>
                <a:buSzTx/>
                <a:buFontTx/>
                <a:buNone/>
                <a:defRPr/>
              </a:pPr>
              <a:endParaRPr kumimoji="0" lang="es-ES_tradnl" sz="3600" b="0" i="0" u="none" strike="noStrike" kern="1200" cap="none" spc="0" normalizeH="0" baseline="0" noProof="0">
                <a:ln>
                  <a:noFill/>
                </a:ln>
                <a:solidFill>
                  <a:srgbClr val="FFFFFF"/>
                </a:solidFill>
                <a:effectLst/>
                <a:uLnTx/>
                <a:uFillTx/>
                <a:latin typeface="微软雅黑" panose="020B0503020204020204" charset="-122"/>
                <a:ea typeface="微软雅黑" panose="020B0503020204020204" charset="-122"/>
                <a:cs typeface="+mn-cs"/>
              </a:endParaRPr>
            </a:p>
          </p:txBody>
        </p:sp>
        <p:sp>
          <p:nvSpPr>
            <p:cNvPr id="18" name="梯形 17"/>
            <p:cNvSpPr/>
            <p:nvPr userDrawn="1"/>
          </p:nvSpPr>
          <p:spPr>
            <a:xfrm>
              <a:off x="3433762" y="2974128"/>
              <a:ext cx="490538" cy="252705"/>
            </a:xfrm>
            <a:prstGeom prst="trapezoid">
              <a:avLst>
                <a:gd name="adj" fmla="val 6964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65"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grpSp>
      <p:sp>
        <p:nvSpPr>
          <p:cNvPr id="10" name="标题 1"/>
          <p:cNvSpPr>
            <a:spLocks noGrp="1"/>
          </p:cNvSpPr>
          <p:nvPr>
            <p:ph type="title"/>
          </p:nvPr>
        </p:nvSpPr>
        <p:spPr>
          <a:xfrm>
            <a:off x="340078" y="104116"/>
            <a:ext cx="9805461" cy="648000"/>
          </a:xfrm>
          <a:prstGeom prst="rect">
            <a:avLst/>
          </a:prstGeom>
        </p:spPr>
        <p:txBody>
          <a:bodyPr lIns="68589" tIns="34295" rIns="68589" bIns="34295" anchor="ctr">
            <a:normAutofit/>
          </a:bodyPr>
          <a:lstStyle>
            <a:lvl1pPr>
              <a:defRPr sz="3730" b="1">
                <a:solidFill>
                  <a:schemeClr val="tx1">
                    <a:lumMod val="90000"/>
                    <a:lumOff val="10000"/>
                  </a:schemeClr>
                </a:solidFill>
              </a:defRPr>
            </a:lvl1pPr>
          </a:lstStyle>
          <a:p>
            <a:r>
              <a:rPr lang="zh-CN" altLang="en-US" dirty="0"/>
              <a:t>单击此处编辑母版标题样式</a:t>
            </a:r>
            <a:endParaRPr lang="zh-CN" altLang="en-US" dirty="0"/>
          </a:p>
        </p:txBody>
      </p:sp>
      <p:pic>
        <p:nvPicPr>
          <p:cNvPr id="12" name="图片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92347" y="1234691"/>
            <a:ext cx="5599652" cy="5623309"/>
          </a:xfrm>
          <a:prstGeom prst="rect">
            <a:avLst/>
          </a:prstGeom>
        </p:spPr>
      </p:pic>
      <p:pic>
        <p:nvPicPr>
          <p:cNvPr id="13" name="图片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503508" y="269717"/>
            <a:ext cx="1241950" cy="381105"/>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章节页2">
    <p:spTree>
      <p:nvGrpSpPr>
        <p:cNvPr id="1" name=""/>
        <p:cNvGrpSpPr/>
        <p:nvPr/>
      </p:nvGrpSpPr>
      <p:grpSpPr>
        <a:xfrm>
          <a:off x="0" y="0"/>
          <a:ext cx="0" cy="0"/>
          <a:chOff x="0" y="0"/>
          <a:chExt cx="0" cy="0"/>
        </a:xfrm>
      </p:grpSpPr>
      <p:pic>
        <p:nvPicPr>
          <p:cNvPr id="6" name="图片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463"/>
            <a:ext cx="12191999" cy="6857074"/>
          </a:xfrm>
          <a:prstGeom prst="rect">
            <a:avLst/>
          </a:prstGeom>
        </p:spPr>
      </p:pic>
      <p:sp>
        <p:nvSpPr>
          <p:cNvPr id="9" name="内容占位符 2"/>
          <p:cNvSpPr>
            <a:spLocks noGrp="1"/>
          </p:cNvSpPr>
          <p:nvPr>
            <p:ph sz="half" idx="1"/>
          </p:nvPr>
        </p:nvSpPr>
        <p:spPr>
          <a:xfrm>
            <a:off x="721313" y="2256013"/>
            <a:ext cx="7222959" cy="540000"/>
          </a:xfrm>
          <a:prstGeom prst="rect">
            <a:avLst/>
          </a:prstGeom>
        </p:spPr>
        <p:txBody>
          <a:bodyPr lIns="68589" tIns="34295" rIns="68589" bIns="34295" anchor="ctr">
            <a:noAutofit/>
          </a:bodyPr>
          <a:lstStyle>
            <a:lvl1pPr marL="0" indent="0" algn="l">
              <a:lnSpc>
                <a:spcPct val="100000"/>
              </a:lnSpc>
              <a:spcBef>
                <a:spcPts val="0"/>
              </a:spcBef>
              <a:buFont typeface="+mj-lt"/>
              <a:buNone/>
              <a:defRPr sz="4265" b="1">
                <a:solidFill>
                  <a:schemeClr val="tx1">
                    <a:lumMod val="90000"/>
                    <a:lumOff val="10000"/>
                  </a:schemeClr>
                </a:solidFill>
                <a:latin typeface="+mn-ea"/>
                <a:ea typeface="+mn-ea"/>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zh-CN" altLang="en-US" dirty="0"/>
              <a:t>单击此处编辑母版文本样式</a:t>
            </a:r>
            <a:endParaRPr lang="zh-CN" altLang="en-US" dirty="0"/>
          </a:p>
        </p:txBody>
      </p:sp>
      <p:sp>
        <p:nvSpPr>
          <p:cNvPr id="10" name="内容占位符 2"/>
          <p:cNvSpPr>
            <a:spLocks noGrp="1"/>
          </p:cNvSpPr>
          <p:nvPr>
            <p:ph sz="half" idx="12"/>
          </p:nvPr>
        </p:nvSpPr>
        <p:spPr>
          <a:xfrm>
            <a:off x="721313" y="2914392"/>
            <a:ext cx="7222959" cy="540000"/>
          </a:xfrm>
          <a:prstGeom prst="rect">
            <a:avLst/>
          </a:prstGeom>
        </p:spPr>
        <p:txBody>
          <a:bodyPr lIns="68589" tIns="34295" rIns="68589" bIns="34295" anchor="ctr">
            <a:normAutofit/>
          </a:bodyPr>
          <a:lstStyle>
            <a:lvl1pPr marL="0" indent="0" algn="l">
              <a:lnSpc>
                <a:spcPct val="100000"/>
              </a:lnSpc>
              <a:spcBef>
                <a:spcPts val="0"/>
              </a:spcBef>
              <a:buFont typeface="+mj-lt"/>
              <a:buNone/>
              <a:defRPr sz="1865" b="0">
                <a:solidFill>
                  <a:schemeClr val="tx1">
                    <a:lumMod val="90000"/>
                    <a:lumOff val="10000"/>
                  </a:schemeClr>
                </a:solidFill>
                <a:latin typeface="+mn-ea"/>
                <a:ea typeface="+mn-ea"/>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zh-CN" altLang="en-US" dirty="0"/>
              <a:t>单击此处编辑母版文本样式</a:t>
            </a:r>
            <a:endParaRPr lang="zh-CN" altLang="en-US" dirty="0"/>
          </a:p>
        </p:txBody>
      </p:sp>
      <p:grpSp>
        <p:nvGrpSpPr>
          <p:cNvPr id="11" name="组合 10"/>
          <p:cNvGrpSpPr/>
          <p:nvPr userDrawn="1"/>
        </p:nvGrpSpPr>
        <p:grpSpPr>
          <a:xfrm>
            <a:off x="811943" y="3517432"/>
            <a:ext cx="1503120" cy="60940"/>
            <a:chOff x="-1970040" y="2974116"/>
            <a:chExt cx="5894341" cy="252704"/>
          </a:xfrm>
          <a:solidFill>
            <a:srgbClr val="B01D23"/>
          </a:solidFill>
        </p:grpSpPr>
        <p:sp>
          <p:nvSpPr>
            <p:cNvPr id="12" name="Rectángulo 3" descr="e7d195523061f1c0a7e84f75cc5d3362ecbb7124a66d86d85D0C985ED6F55D095B074A23C83B61B14D6560338B18A977EC3A4E4ABB38DDA090BDB9C375471DD9AF85AD55C0C7828B8DD7F41ADDE22AFD348ED451F4347C8B69E181EDC66C4099F1A12D17A61D3A0E2A3EB338EBA1612658AEBC4F2000F60469854FA5AF35AB9411667B133F7B4AC3E41FBBE818247825"/>
            <p:cNvSpPr/>
            <p:nvPr userDrawn="1"/>
          </p:nvSpPr>
          <p:spPr>
            <a:xfrm>
              <a:off x="-1970040" y="2974116"/>
              <a:ext cx="5689553" cy="2527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2437130" rtl="0" eaLnBrk="1" fontAlgn="auto" latinLnBrk="0" hangingPunct="1">
                <a:lnSpc>
                  <a:spcPct val="100000"/>
                </a:lnSpc>
                <a:spcBef>
                  <a:spcPts val="0"/>
                </a:spcBef>
                <a:spcAft>
                  <a:spcPts val="0"/>
                </a:spcAft>
                <a:buClrTx/>
                <a:buSzTx/>
                <a:buFontTx/>
                <a:buNone/>
                <a:defRPr/>
              </a:pPr>
              <a:endParaRPr kumimoji="0" lang="es-ES_tradnl" sz="3600" b="0" i="0" u="none" strike="noStrike" kern="1200" cap="none" spc="0" normalizeH="0" baseline="0" noProof="0">
                <a:ln>
                  <a:noFill/>
                </a:ln>
                <a:solidFill>
                  <a:srgbClr val="111111">
                    <a:lumMod val="90000"/>
                    <a:lumOff val="10000"/>
                  </a:srgbClr>
                </a:solidFill>
                <a:effectLst/>
                <a:uLnTx/>
                <a:uFillTx/>
                <a:latin typeface="微软雅黑" panose="020B0503020204020204" charset="-122"/>
                <a:ea typeface="微软雅黑" panose="020B0503020204020204" charset="-122"/>
                <a:cs typeface="+mn-cs"/>
              </a:endParaRPr>
            </a:p>
          </p:txBody>
        </p:sp>
        <p:sp>
          <p:nvSpPr>
            <p:cNvPr id="13" name="梯形 12"/>
            <p:cNvSpPr/>
            <p:nvPr userDrawn="1"/>
          </p:nvSpPr>
          <p:spPr>
            <a:xfrm>
              <a:off x="3433763" y="2974117"/>
              <a:ext cx="490538" cy="252703"/>
            </a:xfrm>
            <a:prstGeom prst="trapezoid">
              <a:avLst>
                <a:gd name="adj" fmla="val 6964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65" b="0" i="0" u="none" strike="noStrike" kern="1200" cap="none" spc="0" normalizeH="0" baseline="0" noProof="0">
                <a:ln>
                  <a:noFill/>
                </a:ln>
                <a:solidFill>
                  <a:srgbClr val="111111">
                    <a:lumMod val="90000"/>
                    <a:lumOff val="10000"/>
                  </a:srgbClr>
                </a:solidFill>
                <a:effectLst/>
                <a:uLnTx/>
                <a:uFillTx/>
                <a:latin typeface="微软雅黑" panose="020B0503020204020204" charset="-122"/>
                <a:ea typeface="微软雅黑" panose="020B0503020204020204" charset="-122"/>
                <a:cs typeface="+mn-cs"/>
              </a:endParaRPr>
            </a:p>
          </p:txBody>
        </p:sp>
      </p:grpSp>
      <p:pic>
        <p:nvPicPr>
          <p:cNvPr id="15" name="图片 1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503508" y="269717"/>
            <a:ext cx="1241950" cy="381105"/>
          </a:xfrm>
          <a:prstGeom prst="rect">
            <a:avLst/>
          </a:prstGeom>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封底">
    <p:spTree>
      <p:nvGrpSpPr>
        <p:cNvPr id="1" name=""/>
        <p:cNvGrpSpPr/>
        <p:nvPr/>
      </p:nvGrpSpPr>
      <p:grpSpPr>
        <a:xfrm>
          <a:off x="0" y="0"/>
          <a:ext cx="0" cy="0"/>
          <a:chOff x="0" y="0"/>
          <a:chExt cx="0" cy="0"/>
        </a:xfrm>
      </p:grpSpPr>
      <p:pic>
        <p:nvPicPr>
          <p:cNvPr id="5" name="图片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463"/>
            <a:ext cx="12191999" cy="6857072"/>
          </a:xfrm>
          <a:prstGeom prst="rect">
            <a:avLst/>
          </a:prstGeom>
        </p:spPr>
      </p:pic>
      <p:pic>
        <p:nvPicPr>
          <p:cNvPr id="4" name="图片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942364" y="4481717"/>
            <a:ext cx="3011417" cy="924084"/>
          </a:xfrm>
          <a:prstGeom prst="rect">
            <a:avLst/>
          </a:prstGeom>
        </p:spPr>
      </p:pic>
      <p:sp>
        <p:nvSpPr>
          <p:cNvPr id="2" name="TextBox 1"/>
          <p:cNvSpPr txBox="1"/>
          <p:nvPr userDrawn="1"/>
        </p:nvSpPr>
        <p:spPr>
          <a:xfrm>
            <a:off x="1130104" y="1389472"/>
            <a:ext cx="838054" cy="379463"/>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zh-CN" sz="1865" b="0" i="0" u="none" strike="noStrike" kern="1200" cap="none" spc="400" normalizeH="0" baseline="0" noProof="0" dirty="0">
                <a:ln>
                  <a:noFill/>
                </a:ln>
                <a:solidFill>
                  <a:prstClr val="white"/>
                </a:solidFill>
                <a:effectLst/>
                <a:uLnTx/>
                <a:uFillTx/>
                <a:latin typeface="微软雅黑" panose="020B0503020204020204" charset="-122"/>
                <a:ea typeface="微软雅黑" panose="020B0503020204020204" charset="-122"/>
                <a:cs typeface="+mn-cs"/>
              </a:rPr>
              <a:t>安全</a:t>
            </a:r>
            <a:endParaRPr kumimoji="0" lang="zh-CN" altLang="zh-CN" sz="1865" b="0" i="0" u="none" strike="noStrike" kern="1200" cap="none" spc="40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6" name="TextBox 5"/>
          <p:cNvSpPr txBox="1"/>
          <p:nvPr userDrawn="1"/>
        </p:nvSpPr>
        <p:spPr>
          <a:xfrm>
            <a:off x="1130104" y="2093002"/>
            <a:ext cx="838054" cy="379463"/>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zh-CN" sz="1865" b="0" i="0" u="none" strike="noStrike" kern="1200" cap="none" spc="400" normalizeH="0" baseline="0" noProof="0" dirty="0">
                <a:ln>
                  <a:noFill/>
                </a:ln>
                <a:solidFill>
                  <a:prstClr val="white"/>
                </a:solidFill>
                <a:effectLst/>
                <a:uLnTx/>
                <a:uFillTx/>
                <a:latin typeface="微软雅黑" panose="020B0503020204020204" charset="-122"/>
                <a:ea typeface="微软雅黑" panose="020B0503020204020204" charset="-122"/>
                <a:cs typeface="+mn-cs"/>
              </a:rPr>
              <a:t>易用</a:t>
            </a:r>
            <a:endParaRPr kumimoji="0" lang="zh-CN" altLang="zh-CN" sz="1865" b="0" i="0" u="none" strike="noStrike" kern="1200" cap="none" spc="40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7" name="TextBox 6"/>
          <p:cNvSpPr txBox="1"/>
          <p:nvPr userDrawn="1"/>
        </p:nvSpPr>
        <p:spPr>
          <a:xfrm>
            <a:off x="1130104" y="2796531"/>
            <a:ext cx="838054" cy="379463"/>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zh-CN" sz="1865" b="0" i="0" u="none" strike="noStrike" kern="1200" cap="none" spc="400" normalizeH="0" baseline="0" noProof="0" dirty="0">
                <a:ln>
                  <a:noFill/>
                </a:ln>
                <a:solidFill>
                  <a:prstClr val="white"/>
                </a:solidFill>
                <a:effectLst/>
                <a:uLnTx/>
                <a:uFillTx/>
                <a:latin typeface="微软雅黑" panose="020B0503020204020204" charset="-122"/>
                <a:ea typeface="微软雅黑" panose="020B0503020204020204" charset="-122"/>
                <a:cs typeface="+mn-cs"/>
              </a:rPr>
              <a:t>全能</a:t>
            </a:r>
            <a:endParaRPr kumimoji="0" lang="zh-CN" altLang="zh-CN" sz="1865" b="0" i="0" u="none" strike="noStrike" kern="1200" cap="none" spc="40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8" name="TextBox 7"/>
          <p:cNvSpPr txBox="1"/>
          <p:nvPr userDrawn="1"/>
        </p:nvSpPr>
        <p:spPr>
          <a:xfrm>
            <a:off x="1130104" y="3500062"/>
            <a:ext cx="838054" cy="379463"/>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zh-CN" sz="1865" b="0" i="0" u="none" strike="noStrike" kern="1200" cap="none" spc="400" normalizeH="0" baseline="0" noProof="0" dirty="0">
                <a:ln>
                  <a:noFill/>
                </a:ln>
                <a:solidFill>
                  <a:prstClr val="white"/>
                </a:solidFill>
                <a:effectLst/>
                <a:uLnTx/>
                <a:uFillTx/>
                <a:latin typeface="微软雅黑" panose="020B0503020204020204" charset="-122"/>
                <a:ea typeface="微软雅黑" panose="020B0503020204020204" charset="-122"/>
                <a:cs typeface="+mn-cs"/>
              </a:rPr>
              <a:t>可靠</a:t>
            </a:r>
            <a:endParaRPr kumimoji="0" lang="zh-CN" altLang="zh-CN" sz="1865" b="0" i="0" u="none" strike="noStrike" kern="1200" cap="none" spc="40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9" name="TextBox 8"/>
          <p:cNvSpPr txBox="1"/>
          <p:nvPr userDrawn="1"/>
        </p:nvSpPr>
        <p:spPr>
          <a:xfrm>
            <a:off x="2349092" y="3500061"/>
            <a:ext cx="3063233" cy="379463"/>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65" b="0" i="0" u="none" strike="noStrike" kern="1200" cap="none" spc="400" normalizeH="0" baseline="0" noProof="0" dirty="0">
                <a:ln>
                  <a:noFill/>
                </a:ln>
                <a:solidFill>
                  <a:prstClr val="white"/>
                </a:solidFill>
                <a:effectLst/>
                <a:uLnTx/>
                <a:uFillTx/>
                <a:latin typeface="微软雅黑" panose="020B0503020204020204" charset="-122"/>
                <a:ea typeface="微软雅黑" panose="020B0503020204020204" charset="-122"/>
                <a:cs typeface="+mn-cs"/>
              </a:rPr>
              <a:t>Available</a:t>
            </a:r>
            <a:endParaRPr kumimoji="0" lang="zh-CN" altLang="zh-CN" sz="1865" b="0" i="0" u="none" strike="noStrike" kern="1200" cap="none" spc="40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10" name="TextBox 9"/>
          <p:cNvSpPr txBox="1"/>
          <p:nvPr userDrawn="1"/>
        </p:nvSpPr>
        <p:spPr>
          <a:xfrm>
            <a:off x="2349092" y="1389473"/>
            <a:ext cx="3063233" cy="379463"/>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65" b="0" i="0" u="none" strike="noStrike" kern="1200" cap="none" spc="400" normalizeH="0" baseline="0" noProof="0" dirty="0">
                <a:ln>
                  <a:noFill/>
                </a:ln>
                <a:solidFill>
                  <a:prstClr val="white"/>
                </a:solidFill>
                <a:effectLst/>
                <a:uLnTx/>
                <a:uFillTx/>
                <a:latin typeface="微软雅黑" panose="020B0503020204020204" charset="-122"/>
                <a:ea typeface="微软雅黑" panose="020B0503020204020204" charset="-122"/>
                <a:cs typeface="+mn-cs"/>
              </a:rPr>
              <a:t>Secure</a:t>
            </a:r>
            <a:endParaRPr kumimoji="0" lang="zh-CN" altLang="zh-CN" sz="1865" b="0" i="0" u="none" strike="noStrike" kern="1200" cap="none" spc="40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11" name="TextBox 10"/>
          <p:cNvSpPr txBox="1"/>
          <p:nvPr userDrawn="1"/>
        </p:nvSpPr>
        <p:spPr>
          <a:xfrm>
            <a:off x="2349092" y="2093002"/>
            <a:ext cx="3063233" cy="379463"/>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65" b="0" i="0" u="none" strike="noStrike" kern="1200" cap="none" spc="400" normalizeH="0" baseline="0" noProof="0" dirty="0">
                <a:ln>
                  <a:noFill/>
                </a:ln>
                <a:solidFill>
                  <a:prstClr val="white"/>
                </a:solidFill>
                <a:effectLst/>
                <a:uLnTx/>
                <a:uFillTx/>
                <a:latin typeface="微软雅黑" panose="020B0503020204020204" charset="-122"/>
                <a:ea typeface="微软雅黑" panose="020B0503020204020204" charset="-122"/>
                <a:cs typeface="+mn-cs"/>
              </a:rPr>
              <a:t>Usable</a:t>
            </a:r>
            <a:endParaRPr kumimoji="0" lang="zh-CN" altLang="zh-CN" sz="1865" b="0" i="0" u="none" strike="noStrike" kern="1200" cap="none" spc="40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12" name="TextBox 11"/>
          <p:cNvSpPr txBox="1"/>
          <p:nvPr userDrawn="1"/>
        </p:nvSpPr>
        <p:spPr>
          <a:xfrm>
            <a:off x="2349092" y="2796532"/>
            <a:ext cx="3063233" cy="379463"/>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65" b="0" i="0" u="none" strike="noStrike" kern="1200" cap="none" spc="400" normalizeH="0" baseline="0" noProof="0" dirty="0">
                <a:ln>
                  <a:noFill/>
                </a:ln>
                <a:solidFill>
                  <a:prstClr val="white"/>
                </a:solidFill>
                <a:effectLst/>
                <a:uLnTx/>
                <a:uFillTx/>
                <a:latin typeface="微软雅黑" panose="020B0503020204020204" charset="-122"/>
                <a:ea typeface="微软雅黑" panose="020B0503020204020204" charset="-122"/>
                <a:cs typeface="+mn-cs"/>
              </a:rPr>
              <a:t>Multiple</a:t>
            </a:r>
            <a:endParaRPr kumimoji="0" lang="zh-CN" altLang="zh-CN" sz="1865" b="0" i="0" u="none" strike="noStrike" kern="1200" cap="none" spc="40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封底2">
    <p:spTree>
      <p:nvGrpSpPr>
        <p:cNvPr id="1" name=""/>
        <p:cNvGrpSpPr/>
        <p:nvPr/>
      </p:nvGrpSpPr>
      <p:grpSpPr>
        <a:xfrm>
          <a:off x="0" y="0"/>
          <a:ext cx="0" cy="0"/>
          <a:chOff x="0" y="0"/>
          <a:chExt cx="0" cy="0"/>
        </a:xfrm>
      </p:grpSpPr>
      <p:pic>
        <p:nvPicPr>
          <p:cNvPr id="5" name="图片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463"/>
            <a:ext cx="12191999" cy="6857072"/>
          </a:xfrm>
          <a:prstGeom prst="rect">
            <a:avLst/>
          </a:prstGeom>
        </p:spPr>
      </p:pic>
      <p:pic>
        <p:nvPicPr>
          <p:cNvPr id="14" name="图片 1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610359" y="2170401"/>
            <a:ext cx="3011417" cy="924084"/>
          </a:xfrm>
          <a:prstGeom prst="rect">
            <a:avLst/>
          </a:prstGeom>
        </p:spPr>
      </p:pic>
      <p:grpSp>
        <p:nvGrpSpPr>
          <p:cNvPr id="2" name="组合 1"/>
          <p:cNvGrpSpPr/>
          <p:nvPr userDrawn="1"/>
        </p:nvGrpSpPr>
        <p:grpSpPr>
          <a:xfrm>
            <a:off x="2807271" y="3599643"/>
            <a:ext cx="6577458" cy="833475"/>
            <a:chOff x="1762125" y="3176815"/>
            <a:chExt cx="4933950" cy="625299"/>
          </a:xfrm>
        </p:grpSpPr>
        <p:sp>
          <p:nvSpPr>
            <p:cNvPr id="3" name="TextBox 2"/>
            <p:cNvSpPr txBox="1"/>
            <p:nvPr userDrawn="1"/>
          </p:nvSpPr>
          <p:spPr>
            <a:xfrm>
              <a:off x="2124075" y="3176815"/>
              <a:ext cx="628650" cy="284685"/>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zh-CN" sz="1865" b="0" i="0" u="none" strike="noStrike" kern="1200" cap="none" spc="400" normalizeH="0" baseline="0" noProof="0" dirty="0">
                  <a:ln>
                    <a:noFill/>
                  </a:ln>
                  <a:solidFill>
                    <a:prstClr val="white"/>
                  </a:solidFill>
                  <a:effectLst/>
                  <a:uLnTx/>
                  <a:uFillTx/>
                  <a:latin typeface="微软雅黑" panose="020B0503020204020204" charset="-122"/>
                  <a:ea typeface="微软雅黑" panose="020B0503020204020204" charset="-122"/>
                  <a:cs typeface="+mn-cs"/>
                </a:rPr>
                <a:t>安全</a:t>
              </a:r>
              <a:endParaRPr kumimoji="0" lang="zh-CN" altLang="zh-CN" sz="1865" b="0" i="0" u="none" strike="noStrike" kern="1200" cap="none" spc="40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4" name="TextBox 3"/>
            <p:cNvSpPr txBox="1"/>
            <p:nvPr userDrawn="1"/>
          </p:nvSpPr>
          <p:spPr>
            <a:xfrm>
              <a:off x="3317875" y="3176815"/>
              <a:ext cx="628650" cy="284685"/>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zh-CN" sz="1865" b="0" i="0" u="none" strike="noStrike" kern="1200" cap="none" spc="400" normalizeH="0" baseline="0" noProof="0" dirty="0">
                  <a:ln>
                    <a:noFill/>
                  </a:ln>
                  <a:solidFill>
                    <a:prstClr val="white"/>
                  </a:solidFill>
                  <a:effectLst/>
                  <a:uLnTx/>
                  <a:uFillTx/>
                  <a:latin typeface="微软雅黑" panose="020B0503020204020204" charset="-122"/>
                  <a:ea typeface="微软雅黑" panose="020B0503020204020204" charset="-122"/>
                  <a:cs typeface="+mn-cs"/>
                </a:rPr>
                <a:t>易用</a:t>
              </a:r>
              <a:endParaRPr kumimoji="0" lang="zh-CN" altLang="zh-CN" sz="1865" b="0" i="0" u="none" strike="noStrike" kern="1200" cap="none" spc="40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6" name="TextBox 5"/>
            <p:cNvSpPr txBox="1"/>
            <p:nvPr userDrawn="1"/>
          </p:nvSpPr>
          <p:spPr>
            <a:xfrm>
              <a:off x="4511675" y="3176815"/>
              <a:ext cx="628650" cy="284685"/>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zh-CN" sz="1865" b="0" i="0" u="none" strike="noStrike" kern="1200" cap="none" spc="400" normalizeH="0" baseline="0" noProof="0" dirty="0">
                  <a:ln>
                    <a:noFill/>
                  </a:ln>
                  <a:solidFill>
                    <a:prstClr val="white"/>
                  </a:solidFill>
                  <a:effectLst/>
                  <a:uLnTx/>
                  <a:uFillTx/>
                  <a:latin typeface="微软雅黑" panose="020B0503020204020204" charset="-122"/>
                  <a:ea typeface="微软雅黑" panose="020B0503020204020204" charset="-122"/>
                  <a:cs typeface="+mn-cs"/>
                </a:rPr>
                <a:t>全能</a:t>
              </a:r>
              <a:endParaRPr kumimoji="0" lang="zh-CN" altLang="zh-CN" sz="1865" b="0" i="0" u="none" strike="noStrike" kern="1200" cap="none" spc="40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7" name="TextBox 6"/>
            <p:cNvSpPr txBox="1"/>
            <p:nvPr userDrawn="1"/>
          </p:nvSpPr>
          <p:spPr>
            <a:xfrm>
              <a:off x="5705475" y="3176815"/>
              <a:ext cx="628650" cy="284685"/>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zh-CN" sz="1865" b="0" i="0" u="none" strike="noStrike" kern="1200" cap="none" spc="400" normalizeH="0" baseline="0" noProof="0" dirty="0">
                  <a:ln>
                    <a:noFill/>
                  </a:ln>
                  <a:solidFill>
                    <a:prstClr val="white"/>
                  </a:solidFill>
                  <a:effectLst/>
                  <a:uLnTx/>
                  <a:uFillTx/>
                  <a:latin typeface="微软雅黑" panose="020B0503020204020204" charset="-122"/>
                  <a:ea typeface="微软雅黑" panose="020B0503020204020204" charset="-122"/>
                  <a:cs typeface="+mn-cs"/>
                </a:rPr>
                <a:t>可靠</a:t>
              </a:r>
              <a:endParaRPr kumimoji="0" lang="zh-CN" altLang="zh-CN" sz="1865" b="0" i="0" u="none" strike="noStrike" kern="1200" cap="none" spc="40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8" name="TextBox 7"/>
            <p:cNvSpPr txBox="1"/>
            <p:nvPr userDrawn="1"/>
          </p:nvSpPr>
          <p:spPr>
            <a:xfrm>
              <a:off x="5343525" y="3563609"/>
              <a:ext cx="1352550" cy="238505"/>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465" b="0" i="0" u="none" strike="noStrike" kern="1200" cap="none" spc="400" normalizeH="0" baseline="0" noProof="0" dirty="0">
                  <a:ln>
                    <a:noFill/>
                  </a:ln>
                  <a:solidFill>
                    <a:prstClr val="white"/>
                  </a:solidFill>
                  <a:effectLst/>
                  <a:uLnTx/>
                  <a:uFillTx/>
                  <a:latin typeface="微软雅黑" panose="020B0503020204020204" charset="-122"/>
                  <a:ea typeface="微软雅黑" panose="020B0503020204020204" charset="-122"/>
                  <a:cs typeface="+mn-cs"/>
                </a:rPr>
                <a:t>Available</a:t>
              </a:r>
              <a:endParaRPr kumimoji="0" lang="zh-CN" altLang="zh-CN" sz="1465" b="0" i="0" u="none" strike="noStrike" kern="1200" cap="none" spc="40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9" name="TextBox 8"/>
            <p:cNvSpPr txBox="1"/>
            <p:nvPr userDrawn="1"/>
          </p:nvSpPr>
          <p:spPr>
            <a:xfrm>
              <a:off x="1762125" y="3563609"/>
              <a:ext cx="1352550" cy="238504"/>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465" b="0" i="0" u="none" strike="noStrike" kern="1200" cap="none" spc="400" normalizeH="0" baseline="0" noProof="0" dirty="0">
                  <a:ln>
                    <a:noFill/>
                  </a:ln>
                  <a:solidFill>
                    <a:prstClr val="white"/>
                  </a:solidFill>
                  <a:effectLst/>
                  <a:uLnTx/>
                  <a:uFillTx/>
                  <a:latin typeface="微软雅黑" panose="020B0503020204020204" charset="-122"/>
                  <a:ea typeface="微软雅黑" panose="020B0503020204020204" charset="-122"/>
                  <a:cs typeface="+mn-cs"/>
                </a:rPr>
                <a:t>Secure</a:t>
              </a:r>
              <a:endParaRPr kumimoji="0" lang="zh-CN" altLang="zh-CN" sz="1465" b="0" i="0" u="none" strike="noStrike" kern="1200" cap="none" spc="40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10" name="TextBox 9"/>
            <p:cNvSpPr txBox="1"/>
            <p:nvPr userDrawn="1"/>
          </p:nvSpPr>
          <p:spPr>
            <a:xfrm>
              <a:off x="2955925" y="3563609"/>
              <a:ext cx="1352550" cy="238504"/>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465" b="0" i="0" u="none" strike="noStrike" kern="1200" cap="none" spc="400" normalizeH="0" baseline="0" noProof="0" dirty="0">
                  <a:ln>
                    <a:noFill/>
                  </a:ln>
                  <a:solidFill>
                    <a:prstClr val="white"/>
                  </a:solidFill>
                  <a:effectLst/>
                  <a:uLnTx/>
                  <a:uFillTx/>
                  <a:latin typeface="微软雅黑" panose="020B0503020204020204" charset="-122"/>
                  <a:ea typeface="微软雅黑" panose="020B0503020204020204" charset="-122"/>
                  <a:cs typeface="+mn-cs"/>
                </a:rPr>
                <a:t>Usable</a:t>
              </a:r>
              <a:endParaRPr kumimoji="0" lang="zh-CN" altLang="zh-CN" sz="1465" b="0" i="0" u="none" strike="noStrike" kern="1200" cap="none" spc="40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11" name="TextBox 10"/>
            <p:cNvSpPr txBox="1"/>
            <p:nvPr userDrawn="1"/>
          </p:nvSpPr>
          <p:spPr>
            <a:xfrm>
              <a:off x="4149725" y="3563609"/>
              <a:ext cx="1352550" cy="238504"/>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465" b="0" i="0" u="none" strike="noStrike" kern="1200" cap="none" spc="400" normalizeH="0" baseline="0" noProof="0" dirty="0">
                  <a:ln>
                    <a:noFill/>
                  </a:ln>
                  <a:solidFill>
                    <a:prstClr val="white"/>
                  </a:solidFill>
                  <a:effectLst/>
                  <a:uLnTx/>
                  <a:uFillTx/>
                  <a:latin typeface="微软雅黑" panose="020B0503020204020204" charset="-122"/>
                  <a:ea typeface="微软雅黑" panose="020B0503020204020204" charset="-122"/>
                  <a:cs typeface="+mn-cs"/>
                </a:rPr>
                <a:t>Multiple</a:t>
              </a:r>
              <a:endParaRPr kumimoji="0" lang="zh-CN" altLang="zh-CN" sz="1465" b="0" i="0" u="none" strike="noStrike" kern="1200" cap="none" spc="40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kumimoji="1" lang="zh-CN" altLang="en-US" dirty="0"/>
              <a:t>单击此处编辑母版标题样式</a:t>
            </a:r>
            <a:endParaRPr kumimoji="1" lang="zh-CN" altLang="en-US" dirty="0"/>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endParaRPr kumimoji="1" lang="zh-CN" altLang="en-US"/>
          </a:p>
        </p:txBody>
      </p:sp>
      <p:sp>
        <p:nvSpPr>
          <p:cNvPr id="4" name="日期占位符 3"/>
          <p:cNvSpPr>
            <a:spLocks noGrp="1"/>
          </p:cNvSpPr>
          <p:nvPr>
            <p:ph type="dt" sz="half" idx="10"/>
          </p:nvPr>
        </p:nvSpPr>
        <p:spPr/>
        <p:txBody>
          <a:bodyPr/>
          <a:lstStyle/>
          <a:p>
            <a:fld id="{D944A68D-58F3-824D-A63E-1E519A4A5CC5}" type="datetimeFigureOut">
              <a:rPr kumimoji="1" lang="zh-CN" altLang="en-US" smtClean="0"/>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17F5A747-49BE-5C4B-90DF-FBAEF3E12C69}" type="slidenum">
              <a:rPr kumimoji="1" lang="zh-CN" altLang="en-US" smtClean="0"/>
            </a:fld>
            <a:endParaRPr kumimoji="1" lang="zh-CN" altLang="en-US"/>
          </a:p>
        </p:txBody>
      </p:sp>
      <p:pic>
        <p:nvPicPr>
          <p:cNvPr id="8" name="图片 7"/>
          <p:cNvPicPr>
            <a:picLocks noChangeAspect="1"/>
          </p:cNvPicPr>
          <p:nvPr userDrawn="1"/>
        </p:nvPicPr>
        <p:blipFill>
          <a:blip r:embed="rId2"/>
          <a:stretch>
            <a:fillRect/>
          </a:stretch>
        </p:blipFill>
        <p:spPr>
          <a:xfrm>
            <a:off x="10475258" y="449320"/>
            <a:ext cx="1346400" cy="23340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kumimoji="1" lang="zh-CN" altLang="en-US" dirty="0"/>
              <a:t>单击此处编辑母版标题样式</a:t>
            </a:r>
            <a:endParaRPr kumimoji="1" lang="zh-CN" altLang="en-US" dirty="0"/>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endParaRPr kumimoji="1" lang="zh-CN" altLang="en-US"/>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D944A68D-58F3-824D-A63E-1E519A4A5CC5}" type="datetimeFigureOut">
              <a:rPr kumimoji="1" lang="zh-CN" altLang="en-US" sz="1200" b="0" i="0" u="none" strike="noStrike" kern="1200" cap="none" spc="0" normalizeH="0" baseline="0" noProof="0" smtClean="0">
                <a:ln>
                  <a:noFill/>
                </a:ln>
                <a:solidFill>
                  <a:prstClr val="black">
                    <a:tint val="75000"/>
                  </a:prstClr>
                </a:solidFill>
                <a:effectLst/>
                <a:uLnTx/>
                <a:uFillTx/>
                <a:latin typeface="等线" panose="02010600030101010101" charset="-122"/>
                <a:ea typeface="等线" panose="02010600030101010101" charset="-122"/>
                <a:cs typeface="+mn-cs"/>
              </a:rPr>
            </a:fld>
            <a:endParaRPr kumimoji="1" lang="zh-CN" altLang="en-US" sz="1200" b="0" i="0" u="none" strike="noStrike" kern="1200" cap="none" spc="0" normalizeH="0" baseline="0" noProof="0">
              <a:ln>
                <a:noFill/>
              </a:ln>
              <a:solidFill>
                <a:prstClr val="black">
                  <a:tint val="75000"/>
                </a:prstClr>
              </a:solidFill>
              <a:effectLst/>
              <a:uLnTx/>
              <a:uFillTx/>
              <a:latin typeface="等线" panose="02010600030101010101" charset="-122"/>
              <a:ea typeface="等线" panose="02010600030101010101"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prstClr val="black">
                  <a:tint val="75000"/>
                </a:prstClr>
              </a:solidFill>
              <a:effectLst/>
              <a:uLnTx/>
              <a:uFillTx/>
              <a:latin typeface="等线" panose="02010600030101010101" charset="-122"/>
              <a:ea typeface="等线" panose="02010600030101010101" charset="-122"/>
              <a:cs typeface="+mn-cs"/>
            </a:endParaRPr>
          </a:p>
        </p:txBody>
      </p:sp>
      <p:sp>
        <p:nvSpPr>
          <p:cNvPr id="6" name="幻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17F5A747-49BE-5C4B-90DF-FBAEF3E12C69}" type="slidenum">
              <a:rPr kumimoji="1" lang="zh-CN" altLang="en-US" sz="1200" b="0" i="0" u="none" strike="noStrike" kern="1200" cap="none" spc="0" normalizeH="0" baseline="0" noProof="0" smtClean="0">
                <a:ln>
                  <a:noFill/>
                </a:ln>
                <a:solidFill>
                  <a:prstClr val="black">
                    <a:tint val="75000"/>
                  </a:prstClr>
                </a:solidFill>
                <a:effectLst/>
                <a:uLnTx/>
                <a:uFillTx/>
                <a:latin typeface="等线" panose="02010600030101010101" charset="-122"/>
                <a:ea typeface="等线" panose="02010600030101010101" charset="-122"/>
                <a:cs typeface="+mn-cs"/>
              </a:rPr>
            </a:fld>
            <a:endParaRPr kumimoji="1" lang="zh-CN" altLang="en-US" sz="1200" b="0" i="0" u="none" strike="noStrike" kern="1200" cap="none" spc="0" normalizeH="0" baseline="0" noProof="0">
              <a:ln>
                <a:noFill/>
              </a:ln>
              <a:solidFill>
                <a:prstClr val="black">
                  <a:tint val="75000"/>
                </a:prstClr>
              </a:solidFill>
              <a:effectLst/>
              <a:uLnTx/>
              <a:uFillTx/>
              <a:latin typeface="等线" panose="02010600030101010101" charset="-122"/>
              <a:ea typeface="等线" panose="02010600030101010101" charset="-122"/>
              <a:cs typeface="+mn-cs"/>
            </a:endParaRPr>
          </a:p>
        </p:txBody>
      </p:sp>
      <p:pic>
        <p:nvPicPr>
          <p:cNvPr id="8" name="图片 7"/>
          <p:cNvPicPr>
            <a:picLocks noChangeAspect="1"/>
          </p:cNvPicPr>
          <p:nvPr userDrawn="1"/>
        </p:nvPicPr>
        <p:blipFill>
          <a:blip r:embed="rId2"/>
          <a:stretch>
            <a:fillRect/>
          </a:stretch>
        </p:blipFill>
        <p:spPr>
          <a:xfrm>
            <a:off x="10475258" y="449320"/>
            <a:ext cx="1346400" cy="233400"/>
          </a:xfrm>
          <a:prstGeom prst="rect">
            <a:avLst/>
          </a:prstGeom>
        </p:spPr>
      </p:pic>
      <p:sp>
        <p:nvSpPr>
          <p:cNvPr id="9" name="文本框 8"/>
          <p:cNvSpPr txBox="1"/>
          <p:nvPr userDrawn="1"/>
        </p:nvSpPr>
        <p:spPr>
          <a:xfrm>
            <a:off x="10388600" y="6248400"/>
            <a:ext cx="17145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sz="1800" b="0" i="0" u="none" strike="noStrike" kern="1200" cap="none" spc="0" normalizeH="0" baseline="0" noProof="0" dirty="0">
                <a:ln>
                  <a:noFill/>
                </a:ln>
                <a:solidFill>
                  <a:prstClr val="white">
                    <a:alpha val="70000"/>
                  </a:prstClr>
                </a:solidFill>
                <a:effectLst/>
                <a:uLnTx/>
                <a:uFillTx/>
                <a:latin typeface="华文行楷" panose="02010800040101010101" charset="-122"/>
                <a:ea typeface="华文行楷" panose="02010800040101010101" charset="-122"/>
                <a:cs typeface="华文行楷" panose="02010800040101010101" charset="-122"/>
              </a:rPr>
              <a:t>设计计算之美</a:t>
            </a:r>
            <a:endParaRPr kumimoji="1" lang="zh-CN" altLang="en-US" sz="1800" b="0" i="0" u="none" strike="noStrike" kern="1200" cap="none" spc="0" normalizeH="0" baseline="0" noProof="0" dirty="0">
              <a:ln>
                <a:noFill/>
              </a:ln>
              <a:solidFill>
                <a:prstClr val="white">
                  <a:alpha val="70000"/>
                </a:prstClr>
              </a:solidFill>
              <a:effectLst/>
              <a:uLnTx/>
              <a:uFillTx/>
              <a:latin typeface="华文行楷" panose="02010800040101010101" charset="-122"/>
              <a:ea typeface="华文行楷" panose="02010800040101010101" charset="-122"/>
              <a:cs typeface="华文行楷" panose="02010800040101010101" charset="-122"/>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pic>
        <p:nvPicPr>
          <p:cNvPr id="5" name="图片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463"/>
            <a:ext cx="12191999" cy="6857074"/>
          </a:xfrm>
          <a:prstGeom prst="rect">
            <a:avLst/>
          </a:prstGeom>
        </p:spPr>
      </p:pic>
      <p:sp>
        <p:nvSpPr>
          <p:cNvPr id="2" name="标题 1"/>
          <p:cNvSpPr>
            <a:spLocks noGrp="1"/>
          </p:cNvSpPr>
          <p:nvPr>
            <p:ph type="ctrTitle" hasCustomPrompt="1"/>
          </p:nvPr>
        </p:nvSpPr>
        <p:spPr>
          <a:xfrm>
            <a:off x="723775" y="1441845"/>
            <a:ext cx="9739209" cy="640312"/>
          </a:xfrm>
          <a:prstGeom prst="rect">
            <a:avLst/>
          </a:prstGeom>
        </p:spPr>
        <p:txBody>
          <a:bodyPr lIns="68589" tIns="34295" rIns="68589" bIns="34295" anchor="ctr">
            <a:normAutofit/>
          </a:bodyPr>
          <a:lstStyle>
            <a:lvl1pPr algn="l">
              <a:defRPr sz="2665" b="0">
                <a:solidFill>
                  <a:schemeClr val="bg1"/>
                </a:solidFill>
              </a:defRPr>
            </a:lvl1pPr>
          </a:lstStyle>
          <a:p>
            <a:r>
              <a:rPr lang="zh-CN" altLang="en-US" dirty="0"/>
              <a:t>单击此处编辑母标副标题样式</a:t>
            </a:r>
            <a:endParaRPr lang="zh-CN" altLang="en-US" dirty="0"/>
          </a:p>
        </p:txBody>
      </p:sp>
      <p:sp>
        <p:nvSpPr>
          <p:cNvPr id="3" name="副标题 2"/>
          <p:cNvSpPr>
            <a:spLocks noGrp="1"/>
          </p:cNvSpPr>
          <p:nvPr>
            <p:ph type="subTitle" idx="1" hasCustomPrompt="1"/>
          </p:nvPr>
        </p:nvSpPr>
        <p:spPr>
          <a:xfrm>
            <a:off x="723775" y="3504119"/>
            <a:ext cx="9144000" cy="602493"/>
          </a:xfrm>
          <a:prstGeom prst="rect">
            <a:avLst/>
          </a:prstGeom>
        </p:spPr>
        <p:txBody>
          <a:bodyPr lIns="68589" tIns="34295" rIns="68589" bIns="34295" anchor="ctr"/>
          <a:lstStyle>
            <a:lvl1pPr marL="0" indent="0" algn="l">
              <a:buNone/>
              <a:defRPr sz="2000">
                <a:solidFill>
                  <a:schemeClr val="bg1"/>
                </a:solidFill>
              </a:defRPr>
            </a:lvl1pPr>
            <a:lvl2pPr marL="457200" indent="0" algn="ctr">
              <a:buNone/>
              <a:defRPr sz="2000"/>
            </a:lvl2pPr>
            <a:lvl3pPr marL="914400" indent="0" algn="ctr">
              <a:buNone/>
              <a:defRPr sz="1865"/>
            </a:lvl3pPr>
            <a:lvl4pPr marL="1371600" indent="0" algn="ctr">
              <a:buNone/>
              <a:defRPr sz="1600"/>
            </a:lvl4pPr>
            <a:lvl5pPr marL="1828165" indent="0" algn="ctr">
              <a:buNone/>
              <a:defRPr sz="1600"/>
            </a:lvl5pPr>
            <a:lvl6pPr marL="2285365" indent="0" algn="ctr">
              <a:buNone/>
              <a:defRPr sz="1600"/>
            </a:lvl6pPr>
            <a:lvl7pPr marL="2742565" indent="0" algn="ctr">
              <a:buNone/>
              <a:defRPr sz="1600"/>
            </a:lvl7pPr>
            <a:lvl8pPr marL="3199765" indent="0" algn="ctr">
              <a:buNone/>
              <a:defRPr sz="1600"/>
            </a:lvl8pPr>
            <a:lvl9pPr marL="3656965" indent="0" algn="ctr">
              <a:buNone/>
              <a:defRPr sz="1600"/>
            </a:lvl9pPr>
          </a:lstStyle>
          <a:p>
            <a:r>
              <a:rPr lang="zh-CN" altLang="en-US" dirty="0"/>
              <a:t>撰写部门及人员</a:t>
            </a:r>
            <a:endParaRPr lang="zh-CN" altLang="en-US" dirty="0"/>
          </a:p>
        </p:txBody>
      </p:sp>
      <p:sp>
        <p:nvSpPr>
          <p:cNvPr id="8" name="文本占位符 7"/>
          <p:cNvSpPr>
            <a:spLocks noGrp="1"/>
          </p:cNvSpPr>
          <p:nvPr>
            <p:ph type="body" sz="quarter" idx="10" hasCustomPrompt="1"/>
          </p:nvPr>
        </p:nvSpPr>
        <p:spPr>
          <a:xfrm>
            <a:off x="723775" y="4110570"/>
            <a:ext cx="4710882" cy="317402"/>
          </a:xfrm>
          <a:prstGeom prst="rect">
            <a:avLst/>
          </a:prstGeom>
        </p:spPr>
        <p:txBody>
          <a:bodyPr anchor="ctr"/>
          <a:lstStyle>
            <a:lvl1pPr marL="0" indent="0" algn="l">
              <a:lnSpc>
                <a:spcPct val="100000"/>
              </a:lnSpc>
              <a:spcBef>
                <a:spcPts val="0"/>
              </a:spcBef>
              <a:buNone/>
              <a:defRPr sz="1465">
                <a:solidFill>
                  <a:schemeClr val="bg1"/>
                </a:solidFill>
              </a:defRPr>
            </a:lvl1pPr>
          </a:lstStyle>
          <a:p>
            <a:pPr lvl="0"/>
            <a:r>
              <a:rPr lang="zh-CN" altLang="en-US" dirty="0"/>
              <a:t>撰写日期</a:t>
            </a:r>
            <a:endParaRPr lang="zh-CN" altLang="en-US" dirty="0"/>
          </a:p>
        </p:txBody>
      </p:sp>
      <p:sp>
        <p:nvSpPr>
          <p:cNvPr id="12" name="文本占位符 11"/>
          <p:cNvSpPr>
            <a:spLocks noGrp="1"/>
          </p:cNvSpPr>
          <p:nvPr>
            <p:ph type="body" sz="quarter" idx="11" hasCustomPrompt="1"/>
          </p:nvPr>
        </p:nvSpPr>
        <p:spPr>
          <a:xfrm>
            <a:off x="723775" y="2082159"/>
            <a:ext cx="9739209" cy="1015686"/>
          </a:xfrm>
          <a:prstGeom prst="rect">
            <a:avLst/>
          </a:prstGeom>
        </p:spPr>
        <p:txBody>
          <a:bodyPr anchor="ctr"/>
          <a:lstStyle>
            <a:lvl1pPr marL="0" indent="0">
              <a:buNone/>
              <a:defRPr sz="5330" b="1">
                <a:solidFill>
                  <a:schemeClr val="bg1"/>
                </a:solidFill>
              </a:defRPr>
            </a:lvl1pPr>
          </a:lstStyle>
          <a:p>
            <a:pPr lvl="0"/>
            <a:r>
              <a:rPr lang="zh-CN" altLang="en-US" dirty="0"/>
              <a:t>单击此处编辑母版主标题样式</a:t>
            </a:r>
            <a:endParaRPr lang="zh-CN" altLang="en-US" dirty="0"/>
          </a:p>
        </p:txBody>
      </p:sp>
      <p:grpSp>
        <p:nvGrpSpPr>
          <p:cNvPr id="15" name="组合 14"/>
          <p:cNvGrpSpPr/>
          <p:nvPr userDrawn="1"/>
        </p:nvGrpSpPr>
        <p:grpSpPr>
          <a:xfrm>
            <a:off x="812659" y="3239602"/>
            <a:ext cx="1503120" cy="60940"/>
            <a:chOff x="-1970040" y="2974116"/>
            <a:chExt cx="5894341" cy="252704"/>
          </a:xfrm>
        </p:grpSpPr>
        <p:sp>
          <p:nvSpPr>
            <p:cNvPr id="14" name="Rectángulo 3" descr="e7d195523061f1c0a7e84f75cc5d3362ecbb7124a66d86d85D0C985ED6F55D095B074A23C83B61B14D6560338B18A977EC3A4E4ABB38DDA090BDB9C375471DD9AF85AD55C0C7828B8DD7F41ADDE22AFD348ED451F4347C8B69E181EDC66C4099F1A12D17A61D3A0E2A3EB338EBA1612658AEBC4F2000F60469854FA5AF35AB9411667B133F7B4AC3E41FBBE818247825"/>
            <p:cNvSpPr/>
            <p:nvPr userDrawn="1"/>
          </p:nvSpPr>
          <p:spPr>
            <a:xfrm>
              <a:off x="-1970040" y="2974116"/>
              <a:ext cx="5689553" cy="2527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2437130" rtl="0" eaLnBrk="1" fontAlgn="auto" latinLnBrk="0" hangingPunct="1">
                <a:lnSpc>
                  <a:spcPct val="100000"/>
                </a:lnSpc>
                <a:spcBef>
                  <a:spcPts val="0"/>
                </a:spcBef>
                <a:spcAft>
                  <a:spcPts val="0"/>
                </a:spcAft>
                <a:buClrTx/>
                <a:buSzTx/>
                <a:buFontTx/>
                <a:buNone/>
                <a:defRPr/>
              </a:pPr>
              <a:endParaRPr kumimoji="0" lang="es-ES_tradnl" sz="3600" b="0" i="0" u="none" strike="noStrike" kern="1200" cap="none" spc="0" normalizeH="0" baseline="0" noProof="0">
                <a:ln>
                  <a:noFill/>
                </a:ln>
                <a:solidFill>
                  <a:srgbClr val="FFFFFF"/>
                </a:solidFill>
                <a:effectLst/>
                <a:uLnTx/>
                <a:uFillTx/>
                <a:latin typeface="微软雅黑" panose="020B0503020204020204" charset="-122"/>
                <a:ea typeface="微软雅黑" panose="020B0503020204020204" charset="-122"/>
                <a:cs typeface="+mn-cs"/>
              </a:endParaRPr>
            </a:p>
          </p:txBody>
        </p:sp>
        <p:sp>
          <p:nvSpPr>
            <p:cNvPr id="13" name="梯形 12"/>
            <p:cNvSpPr/>
            <p:nvPr userDrawn="1"/>
          </p:nvSpPr>
          <p:spPr>
            <a:xfrm>
              <a:off x="3433763" y="2974117"/>
              <a:ext cx="490538" cy="252703"/>
            </a:xfrm>
            <a:prstGeom prst="trapezoid">
              <a:avLst>
                <a:gd name="adj" fmla="val 6964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65"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grpSp>
      <p:pic>
        <p:nvPicPr>
          <p:cNvPr id="4" name="图片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853489" y="5889527"/>
            <a:ext cx="1866575" cy="572778"/>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目录页1">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463"/>
            <a:ext cx="12191999" cy="6857074"/>
          </a:xfrm>
          <a:prstGeom prst="rect">
            <a:avLst/>
          </a:prstGeom>
        </p:spPr>
      </p:pic>
      <p:sp>
        <p:nvSpPr>
          <p:cNvPr id="3" name="文本框 2"/>
          <p:cNvSpPr txBox="1"/>
          <p:nvPr userDrawn="1"/>
        </p:nvSpPr>
        <p:spPr>
          <a:xfrm>
            <a:off x="584059" y="615505"/>
            <a:ext cx="1897165" cy="666643"/>
          </a:xfrm>
          <a:prstGeom prst="rect">
            <a:avLst/>
          </a:prstGeom>
          <a:noFill/>
        </p:spPr>
        <p:txBody>
          <a:bodyPr wrap="square" lIns="91424" tIns="45713" rIns="91424" bIns="45713"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730" b="1" i="0" u="none" strike="noStrike" kern="1200" cap="none" spc="400" normalizeH="0" baseline="0" noProof="0" dirty="0">
                <a:ln>
                  <a:noFill/>
                </a:ln>
                <a:solidFill>
                  <a:prstClr val="white"/>
                </a:solidFill>
                <a:effectLst/>
                <a:uLnTx/>
                <a:uFillTx/>
                <a:latin typeface="微软雅黑" panose="020B0503020204020204" charset="-122"/>
                <a:ea typeface="微软雅黑" panose="020B0503020204020204" charset="-122"/>
                <a:cs typeface="+mn-cs"/>
              </a:rPr>
              <a:t>目录</a:t>
            </a:r>
            <a:endParaRPr kumimoji="0" lang="zh-CN" altLang="en-US" sz="3730" b="1" i="0" u="none" strike="noStrike" kern="1200" cap="none" spc="40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20" name="内容占位符 2"/>
          <p:cNvSpPr>
            <a:spLocks noGrp="1"/>
          </p:cNvSpPr>
          <p:nvPr>
            <p:ph sz="half" idx="1"/>
          </p:nvPr>
        </p:nvSpPr>
        <p:spPr>
          <a:xfrm>
            <a:off x="2651378" y="1968032"/>
            <a:ext cx="7222959" cy="540000"/>
          </a:xfrm>
          <a:prstGeom prst="rect">
            <a:avLst/>
          </a:prstGeom>
        </p:spPr>
        <p:txBody>
          <a:bodyPr lIns="68589" tIns="34295" rIns="68589" bIns="34295" anchor="ctr">
            <a:normAutofit/>
          </a:bodyPr>
          <a:lstStyle>
            <a:lvl1pPr marL="0" indent="0" algn="l">
              <a:lnSpc>
                <a:spcPct val="100000"/>
              </a:lnSpc>
              <a:spcBef>
                <a:spcPts val="0"/>
              </a:spcBef>
              <a:buFont typeface="+mj-lt"/>
              <a:buNone/>
              <a:defRPr sz="2135" b="0">
                <a:solidFill>
                  <a:schemeClr val="bg1"/>
                </a:solidFill>
                <a:latin typeface="+mn-ea"/>
                <a:ea typeface="+mn-ea"/>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zh-CN" altLang="en-US" dirty="0"/>
              <a:t>单击此处编辑母版文本样式</a:t>
            </a:r>
            <a:endParaRPr lang="zh-CN" altLang="en-US" dirty="0"/>
          </a:p>
        </p:txBody>
      </p:sp>
      <p:sp>
        <p:nvSpPr>
          <p:cNvPr id="21" name="内容占位符 2"/>
          <p:cNvSpPr>
            <a:spLocks noGrp="1"/>
          </p:cNvSpPr>
          <p:nvPr>
            <p:ph sz="half" idx="12"/>
          </p:nvPr>
        </p:nvSpPr>
        <p:spPr>
          <a:xfrm>
            <a:off x="2651378" y="2601018"/>
            <a:ext cx="7222959" cy="540000"/>
          </a:xfrm>
          <a:prstGeom prst="rect">
            <a:avLst/>
          </a:prstGeom>
        </p:spPr>
        <p:txBody>
          <a:bodyPr lIns="68589" tIns="34295" rIns="68589" bIns="34295" anchor="ctr">
            <a:normAutofit/>
          </a:bodyPr>
          <a:lstStyle>
            <a:lvl1pPr marL="0" indent="0" algn="l">
              <a:lnSpc>
                <a:spcPct val="100000"/>
              </a:lnSpc>
              <a:spcBef>
                <a:spcPts val="0"/>
              </a:spcBef>
              <a:buFont typeface="+mj-lt"/>
              <a:buNone/>
              <a:defRPr sz="2135" b="0">
                <a:solidFill>
                  <a:schemeClr val="bg1"/>
                </a:solidFill>
                <a:latin typeface="+mn-ea"/>
                <a:ea typeface="+mn-ea"/>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zh-CN" altLang="en-US" dirty="0"/>
              <a:t>单击此处编辑母版文本样式</a:t>
            </a:r>
            <a:endParaRPr lang="zh-CN" altLang="en-US" dirty="0"/>
          </a:p>
        </p:txBody>
      </p:sp>
      <p:sp>
        <p:nvSpPr>
          <p:cNvPr id="22" name="内容占位符 2"/>
          <p:cNvSpPr>
            <a:spLocks noGrp="1"/>
          </p:cNvSpPr>
          <p:nvPr>
            <p:ph sz="half" idx="13"/>
          </p:nvPr>
        </p:nvSpPr>
        <p:spPr>
          <a:xfrm>
            <a:off x="2651378" y="3234002"/>
            <a:ext cx="7222959" cy="540000"/>
          </a:xfrm>
          <a:prstGeom prst="rect">
            <a:avLst/>
          </a:prstGeom>
        </p:spPr>
        <p:txBody>
          <a:bodyPr lIns="68589" tIns="34295" rIns="68589" bIns="34295" anchor="ctr">
            <a:normAutofit/>
          </a:bodyPr>
          <a:lstStyle>
            <a:lvl1pPr marL="0" indent="0" algn="l">
              <a:lnSpc>
                <a:spcPct val="100000"/>
              </a:lnSpc>
              <a:spcBef>
                <a:spcPts val="0"/>
              </a:spcBef>
              <a:buFont typeface="+mj-lt"/>
              <a:buNone/>
              <a:defRPr sz="2135" b="0">
                <a:solidFill>
                  <a:schemeClr val="bg1"/>
                </a:solidFill>
                <a:latin typeface="+mn-ea"/>
                <a:ea typeface="+mn-ea"/>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zh-CN" altLang="en-US" dirty="0"/>
              <a:t>单击此处编辑母版文本样式</a:t>
            </a:r>
            <a:endParaRPr lang="zh-CN" altLang="en-US" dirty="0"/>
          </a:p>
        </p:txBody>
      </p:sp>
      <p:sp>
        <p:nvSpPr>
          <p:cNvPr id="23" name="内容占位符 2"/>
          <p:cNvSpPr>
            <a:spLocks noGrp="1"/>
          </p:cNvSpPr>
          <p:nvPr>
            <p:ph sz="half" idx="14"/>
          </p:nvPr>
        </p:nvSpPr>
        <p:spPr>
          <a:xfrm>
            <a:off x="2651378" y="3866987"/>
            <a:ext cx="7222959" cy="540000"/>
          </a:xfrm>
          <a:prstGeom prst="rect">
            <a:avLst/>
          </a:prstGeom>
        </p:spPr>
        <p:txBody>
          <a:bodyPr lIns="68589" tIns="34295" rIns="68589" bIns="34295" anchor="ctr">
            <a:normAutofit/>
          </a:bodyPr>
          <a:lstStyle>
            <a:lvl1pPr marL="0" indent="0" algn="l">
              <a:lnSpc>
                <a:spcPct val="100000"/>
              </a:lnSpc>
              <a:spcBef>
                <a:spcPts val="0"/>
              </a:spcBef>
              <a:buFont typeface="+mj-lt"/>
              <a:buNone/>
              <a:defRPr sz="2135" b="0">
                <a:solidFill>
                  <a:schemeClr val="bg1"/>
                </a:solidFill>
                <a:latin typeface="+mn-ea"/>
                <a:ea typeface="+mn-ea"/>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zh-CN" altLang="en-US" dirty="0"/>
              <a:t>单击此处编辑母版文本样式</a:t>
            </a:r>
            <a:endParaRPr lang="zh-CN" altLang="en-US" dirty="0"/>
          </a:p>
        </p:txBody>
      </p:sp>
      <p:sp>
        <p:nvSpPr>
          <p:cNvPr id="24" name="内容占位符 2"/>
          <p:cNvSpPr>
            <a:spLocks noGrp="1"/>
          </p:cNvSpPr>
          <p:nvPr>
            <p:ph sz="half" idx="15"/>
          </p:nvPr>
        </p:nvSpPr>
        <p:spPr>
          <a:xfrm>
            <a:off x="2651378" y="4499973"/>
            <a:ext cx="7222959" cy="540000"/>
          </a:xfrm>
          <a:prstGeom prst="rect">
            <a:avLst/>
          </a:prstGeom>
        </p:spPr>
        <p:txBody>
          <a:bodyPr lIns="68589" tIns="34295" rIns="68589" bIns="34295" anchor="ctr">
            <a:normAutofit/>
          </a:bodyPr>
          <a:lstStyle>
            <a:lvl1pPr marL="0" indent="0" algn="l">
              <a:lnSpc>
                <a:spcPct val="100000"/>
              </a:lnSpc>
              <a:spcBef>
                <a:spcPts val="0"/>
              </a:spcBef>
              <a:buFont typeface="+mj-lt"/>
              <a:buNone/>
              <a:defRPr sz="2135" b="0">
                <a:solidFill>
                  <a:schemeClr val="bg1"/>
                </a:solidFill>
                <a:latin typeface="+mn-ea"/>
                <a:ea typeface="+mn-ea"/>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zh-CN" altLang="en-US" dirty="0"/>
              <a:t>单击此处编辑母版文本样式</a:t>
            </a:r>
            <a:endParaRPr lang="zh-CN" altLang="en-US" dirty="0"/>
          </a:p>
        </p:txBody>
      </p:sp>
      <p:sp>
        <p:nvSpPr>
          <p:cNvPr id="25" name="内容占位符 2"/>
          <p:cNvSpPr>
            <a:spLocks noGrp="1"/>
          </p:cNvSpPr>
          <p:nvPr>
            <p:ph sz="half" idx="16"/>
          </p:nvPr>
        </p:nvSpPr>
        <p:spPr>
          <a:xfrm>
            <a:off x="2651378" y="5132955"/>
            <a:ext cx="7222959" cy="540000"/>
          </a:xfrm>
          <a:prstGeom prst="rect">
            <a:avLst/>
          </a:prstGeom>
        </p:spPr>
        <p:txBody>
          <a:bodyPr lIns="68589" tIns="34295" rIns="68589" bIns="34295" anchor="ctr">
            <a:normAutofit/>
          </a:bodyPr>
          <a:lstStyle>
            <a:lvl1pPr marL="0" indent="0" algn="l">
              <a:lnSpc>
                <a:spcPct val="100000"/>
              </a:lnSpc>
              <a:spcBef>
                <a:spcPts val="0"/>
              </a:spcBef>
              <a:buFont typeface="+mj-lt"/>
              <a:buNone/>
              <a:defRPr sz="2135" b="0">
                <a:solidFill>
                  <a:schemeClr val="bg1"/>
                </a:solidFill>
                <a:latin typeface="+mn-ea"/>
                <a:ea typeface="+mn-ea"/>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zh-CN" altLang="en-US" dirty="0"/>
              <a:t>单击此处编辑母版文本样式</a:t>
            </a:r>
            <a:endParaRPr lang="zh-CN" altLang="en-US" dirty="0"/>
          </a:p>
        </p:txBody>
      </p:sp>
      <p:sp>
        <p:nvSpPr>
          <p:cNvPr id="12" name="文本框 2"/>
          <p:cNvSpPr txBox="1"/>
          <p:nvPr userDrawn="1"/>
        </p:nvSpPr>
        <p:spPr>
          <a:xfrm>
            <a:off x="609455" y="1243930"/>
            <a:ext cx="1897165" cy="420550"/>
          </a:xfrm>
          <a:prstGeom prst="rect">
            <a:avLst/>
          </a:prstGeom>
          <a:noFill/>
        </p:spPr>
        <p:txBody>
          <a:bodyPr wrap="square" lIns="91424" tIns="45713" rIns="91424" bIns="45713"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135" b="0" i="0" u="none" strike="noStrike" kern="1200" cap="none" spc="400" normalizeH="0" baseline="0" noProof="0" dirty="0">
                <a:ln>
                  <a:noFill/>
                </a:ln>
                <a:solidFill>
                  <a:prstClr val="white"/>
                </a:solidFill>
                <a:effectLst/>
                <a:uLnTx/>
                <a:uFillTx/>
                <a:latin typeface="微软雅黑" panose="020B0503020204020204" charset="-122"/>
                <a:ea typeface="微软雅黑" panose="020B0503020204020204" charset="-122"/>
                <a:cs typeface="+mn-cs"/>
              </a:rPr>
              <a:t>Contents</a:t>
            </a:r>
            <a:endParaRPr kumimoji="0" lang="en-US" altLang="zh-CN" sz="2135" b="0" i="0" u="none" strike="noStrike" kern="1200" cap="none" spc="40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pic>
        <p:nvPicPr>
          <p:cNvPr id="14" name="图片 1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503509" y="269717"/>
            <a:ext cx="1241951" cy="381105"/>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目录页2">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463"/>
            <a:ext cx="12191999" cy="6857074"/>
          </a:xfrm>
          <a:prstGeom prst="rect">
            <a:avLst/>
          </a:prstGeom>
        </p:spPr>
      </p:pic>
      <p:sp>
        <p:nvSpPr>
          <p:cNvPr id="12" name="文本框 2"/>
          <p:cNvSpPr txBox="1"/>
          <p:nvPr userDrawn="1"/>
        </p:nvSpPr>
        <p:spPr>
          <a:xfrm>
            <a:off x="584059" y="615505"/>
            <a:ext cx="1897165" cy="666643"/>
          </a:xfrm>
          <a:prstGeom prst="rect">
            <a:avLst/>
          </a:prstGeom>
          <a:noFill/>
        </p:spPr>
        <p:txBody>
          <a:bodyPr wrap="square" lIns="91424" tIns="45713" rIns="91424" bIns="45713"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730" b="1" i="0" u="none" strike="noStrike" kern="1200" cap="none" spc="400" normalizeH="0" baseline="0" noProof="0" dirty="0">
                <a:ln>
                  <a:noFill/>
                </a:ln>
                <a:solidFill>
                  <a:srgbClr val="B01D23"/>
                </a:solidFill>
                <a:effectLst/>
                <a:uLnTx/>
                <a:uFillTx/>
                <a:latin typeface="微软雅黑" panose="020B0503020204020204" charset="-122"/>
                <a:ea typeface="微软雅黑" panose="020B0503020204020204" charset="-122"/>
                <a:cs typeface="+mn-cs"/>
              </a:rPr>
              <a:t>目录</a:t>
            </a:r>
            <a:endParaRPr kumimoji="0" lang="zh-CN" altLang="en-US" sz="3730" b="1" i="0" u="none" strike="noStrike" kern="1200" cap="none" spc="400" normalizeH="0" baseline="0" noProof="0" dirty="0">
              <a:ln>
                <a:noFill/>
              </a:ln>
              <a:solidFill>
                <a:srgbClr val="B01D23"/>
              </a:solidFill>
              <a:effectLst/>
              <a:uLnTx/>
              <a:uFillTx/>
              <a:latin typeface="微软雅黑" panose="020B0503020204020204" charset="-122"/>
              <a:ea typeface="微软雅黑" panose="020B0503020204020204" charset="-122"/>
              <a:cs typeface="+mn-cs"/>
            </a:endParaRPr>
          </a:p>
        </p:txBody>
      </p:sp>
      <p:sp>
        <p:nvSpPr>
          <p:cNvPr id="13" name="文本框 2"/>
          <p:cNvSpPr txBox="1"/>
          <p:nvPr userDrawn="1"/>
        </p:nvSpPr>
        <p:spPr>
          <a:xfrm>
            <a:off x="609455" y="1243930"/>
            <a:ext cx="1897165" cy="420550"/>
          </a:xfrm>
          <a:prstGeom prst="rect">
            <a:avLst/>
          </a:prstGeom>
          <a:noFill/>
        </p:spPr>
        <p:txBody>
          <a:bodyPr wrap="square" lIns="91424" tIns="45713" rIns="91424" bIns="45713"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135" b="0" i="0" u="none" strike="noStrike" kern="1200" cap="none" spc="400" normalizeH="0" baseline="0" noProof="0" dirty="0">
                <a:ln>
                  <a:noFill/>
                </a:ln>
                <a:solidFill>
                  <a:srgbClr val="B01D23"/>
                </a:solidFill>
                <a:effectLst/>
                <a:uLnTx/>
                <a:uFillTx/>
                <a:latin typeface="微软雅黑" panose="020B0503020204020204" charset="-122"/>
                <a:ea typeface="微软雅黑" panose="020B0503020204020204" charset="-122"/>
                <a:cs typeface="+mn-cs"/>
              </a:rPr>
              <a:t>Contents</a:t>
            </a:r>
            <a:endParaRPr kumimoji="0" lang="en-US" altLang="zh-CN" sz="2135" b="0" i="0" u="none" strike="noStrike" kern="1200" cap="none" spc="400" normalizeH="0" baseline="0" noProof="0" dirty="0">
              <a:ln>
                <a:noFill/>
              </a:ln>
              <a:solidFill>
                <a:srgbClr val="B01D23"/>
              </a:solidFill>
              <a:effectLst/>
              <a:uLnTx/>
              <a:uFillTx/>
              <a:latin typeface="微软雅黑" panose="020B0503020204020204" charset="-122"/>
              <a:ea typeface="微软雅黑" panose="020B0503020204020204" charset="-122"/>
              <a:cs typeface="+mn-cs"/>
            </a:endParaRPr>
          </a:p>
        </p:txBody>
      </p:sp>
      <p:sp>
        <p:nvSpPr>
          <p:cNvPr id="15" name="内容占位符 2"/>
          <p:cNvSpPr>
            <a:spLocks noGrp="1"/>
          </p:cNvSpPr>
          <p:nvPr>
            <p:ph sz="half" idx="1"/>
          </p:nvPr>
        </p:nvSpPr>
        <p:spPr>
          <a:xfrm>
            <a:off x="2651378" y="1968032"/>
            <a:ext cx="7222959" cy="540000"/>
          </a:xfrm>
          <a:prstGeom prst="rect">
            <a:avLst/>
          </a:prstGeom>
        </p:spPr>
        <p:txBody>
          <a:bodyPr lIns="68589" tIns="34295" rIns="68589" bIns="34295" anchor="ctr">
            <a:normAutofit/>
          </a:bodyPr>
          <a:lstStyle>
            <a:lvl1pPr marL="0" indent="0" algn="l">
              <a:lnSpc>
                <a:spcPct val="100000"/>
              </a:lnSpc>
              <a:spcBef>
                <a:spcPts val="0"/>
              </a:spcBef>
              <a:buFont typeface="+mj-lt"/>
              <a:buNone/>
              <a:defRPr sz="2135" b="0">
                <a:solidFill>
                  <a:schemeClr val="tx1">
                    <a:lumMod val="90000"/>
                    <a:lumOff val="10000"/>
                  </a:schemeClr>
                </a:solidFill>
                <a:latin typeface="+mn-ea"/>
                <a:ea typeface="+mn-ea"/>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zh-CN" altLang="en-US" dirty="0"/>
              <a:t>单击此处编辑母版文本样式</a:t>
            </a:r>
            <a:endParaRPr lang="zh-CN" altLang="en-US" dirty="0"/>
          </a:p>
        </p:txBody>
      </p:sp>
      <p:sp>
        <p:nvSpPr>
          <p:cNvPr id="16" name="内容占位符 2"/>
          <p:cNvSpPr>
            <a:spLocks noGrp="1"/>
          </p:cNvSpPr>
          <p:nvPr>
            <p:ph sz="half" idx="12"/>
          </p:nvPr>
        </p:nvSpPr>
        <p:spPr>
          <a:xfrm>
            <a:off x="2651378" y="2601018"/>
            <a:ext cx="7222959" cy="540000"/>
          </a:xfrm>
          <a:prstGeom prst="rect">
            <a:avLst/>
          </a:prstGeom>
        </p:spPr>
        <p:txBody>
          <a:bodyPr lIns="68589" tIns="34295" rIns="68589" bIns="34295" anchor="ctr">
            <a:normAutofit/>
          </a:bodyPr>
          <a:lstStyle>
            <a:lvl1pPr marL="0" indent="0" algn="l">
              <a:lnSpc>
                <a:spcPct val="100000"/>
              </a:lnSpc>
              <a:spcBef>
                <a:spcPts val="0"/>
              </a:spcBef>
              <a:buFont typeface="+mj-lt"/>
              <a:buNone/>
              <a:defRPr sz="2135" b="0">
                <a:solidFill>
                  <a:schemeClr val="tx1">
                    <a:lumMod val="90000"/>
                    <a:lumOff val="10000"/>
                  </a:schemeClr>
                </a:solidFill>
                <a:latin typeface="+mn-ea"/>
                <a:ea typeface="+mn-ea"/>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zh-CN" altLang="en-US" dirty="0"/>
              <a:t>单击此处编辑母版文本样式</a:t>
            </a:r>
            <a:endParaRPr lang="zh-CN" altLang="en-US" dirty="0"/>
          </a:p>
        </p:txBody>
      </p:sp>
      <p:sp>
        <p:nvSpPr>
          <p:cNvPr id="18" name="内容占位符 2"/>
          <p:cNvSpPr>
            <a:spLocks noGrp="1"/>
          </p:cNvSpPr>
          <p:nvPr>
            <p:ph sz="half" idx="13"/>
          </p:nvPr>
        </p:nvSpPr>
        <p:spPr>
          <a:xfrm>
            <a:off x="2651378" y="3234002"/>
            <a:ext cx="7222959" cy="540000"/>
          </a:xfrm>
          <a:prstGeom prst="rect">
            <a:avLst/>
          </a:prstGeom>
        </p:spPr>
        <p:txBody>
          <a:bodyPr lIns="68589" tIns="34295" rIns="68589" bIns="34295" anchor="ctr">
            <a:normAutofit/>
          </a:bodyPr>
          <a:lstStyle>
            <a:lvl1pPr marL="0" indent="0" algn="l">
              <a:lnSpc>
                <a:spcPct val="100000"/>
              </a:lnSpc>
              <a:spcBef>
                <a:spcPts val="0"/>
              </a:spcBef>
              <a:buFont typeface="+mj-lt"/>
              <a:buNone/>
              <a:defRPr sz="2135" b="0">
                <a:solidFill>
                  <a:schemeClr val="tx1">
                    <a:lumMod val="90000"/>
                    <a:lumOff val="10000"/>
                  </a:schemeClr>
                </a:solidFill>
                <a:latin typeface="+mn-ea"/>
                <a:ea typeface="+mn-ea"/>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zh-CN" altLang="en-US" dirty="0"/>
              <a:t>单击此处编辑母版文本样式</a:t>
            </a:r>
            <a:endParaRPr lang="zh-CN" altLang="en-US" dirty="0"/>
          </a:p>
        </p:txBody>
      </p:sp>
      <p:sp>
        <p:nvSpPr>
          <p:cNvPr id="19" name="内容占位符 2"/>
          <p:cNvSpPr>
            <a:spLocks noGrp="1"/>
          </p:cNvSpPr>
          <p:nvPr>
            <p:ph sz="half" idx="14"/>
          </p:nvPr>
        </p:nvSpPr>
        <p:spPr>
          <a:xfrm>
            <a:off x="2651378" y="3866987"/>
            <a:ext cx="7222959" cy="540000"/>
          </a:xfrm>
          <a:prstGeom prst="rect">
            <a:avLst/>
          </a:prstGeom>
        </p:spPr>
        <p:txBody>
          <a:bodyPr lIns="68589" tIns="34295" rIns="68589" bIns="34295" anchor="ctr">
            <a:normAutofit/>
          </a:bodyPr>
          <a:lstStyle>
            <a:lvl1pPr marL="0" indent="0" algn="l">
              <a:lnSpc>
                <a:spcPct val="100000"/>
              </a:lnSpc>
              <a:spcBef>
                <a:spcPts val="0"/>
              </a:spcBef>
              <a:buFont typeface="+mj-lt"/>
              <a:buNone/>
              <a:defRPr sz="2135" b="0">
                <a:solidFill>
                  <a:schemeClr val="tx1">
                    <a:lumMod val="90000"/>
                    <a:lumOff val="10000"/>
                  </a:schemeClr>
                </a:solidFill>
                <a:latin typeface="+mn-ea"/>
                <a:ea typeface="+mn-ea"/>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zh-CN" altLang="en-US" dirty="0"/>
              <a:t>单击此处编辑母版文本样式</a:t>
            </a:r>
            <a:endParaRPr lang="zh-CN" altLang="en-US" dirty="0"/>
          </a:p>
        </p:txBody>
      </p:sp>
      <p:sp>
        <p:nvSpPr>
          <p:cNvPr id="20" name="内容占位符 2"/>
          <p:cNvSpPr>
            <a:spLocks noGrp="1"/>
          </p:cNvSpPr>
          <p:nvPr>
            <p:ph sz="half" idx="15"/>
          </p:nvPr>
        </p:nvSpPr>
        <p:spPr>
          <a:xfrm>
            <a:off x="2651378" y="4499973"/>
            <a:ext cx="7222959" cy="540000"/>
          </a:xfrm>
          <a:prstGeom prst="rect">
            <a:avLst/>
          </a:prstGeom>
        </p:spPr>
        <p:txBody>
          <a:bodyPr lIns="68589" tIns="34295" rIns="68589" bIns="34295" anchor="ctr">
            <a:normAutofit/>
          </a:bodyPr>
          <a:lstStyle>
            <a:lvl1pPr marL="0" indent="0" algn="l">
              <a:lnSpc>
                <a:spcPct val="100000"/>
              </a:lnSpc>
              <a:spcBef>
                <a:spcPts val="0"/>
              </a:spcBef>
              <a:buFont typeface="+mj-lt"/>
              <a:buNone/>
              <a:defRPr sz="2135" b="0">
                <a:solidFill>
                  <a:schemeClr val="tx1">
                    <a:lumMod val="90000"/>
                    <a:lumOff val="10000"/>
                  </a:schemeClr>
                </a:solidFill>
                <a:latin typeface="+mn-ea"/>
                <a:ea typeface="+mn-ea"/>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zh-CN" altLang="en-US" dirty="0"/>
              <a:t>单击此处编辑母版文本样式</a:t>
            </a:r>
            <a:endParaRPr lang="zh-CN" altLang="en-US" dirty="0"/>
          </a:p>
        </p:txBody>
      </p:sp>
      <p:sp>
        <p:nvSpPr>
          <p:cNvPr id="21" name="内容占位符 2"/>
          <p:cNvSpPr>
            <a:spLocks noGrp="1"/>
          </p:cNvSpPr>
          <p:nvPr>
            <p:ph sz="half" idx="16"/>
          </p:nvPr>
        </p:nvSpPr>
        <p:spPr>
          <a:xfrm>
            <a:off x="2651378" y="5132955"/>
            <a:ext cx="7222959" cy="540000"/>
          </a:xfrm>
          <a:prstGeom prst="rect">
            <a:avLst/>
          </a:prstGeom>
        </p:spPr>
        <p:txBody>
          <a:bodyPr lIns="68589" tIns="34295" rIns="68589" bIns="34295" anchor="ctr">
            <a:normAutofit/>
          </a:bodyPr>
          <a:lstStyle>
            <a:lvl1pPr marL="0" indent="0" algn="l">
              <a:lnSpc>
                <a:spcPct val="100000"/>
              </a:lnSpc>
              <a:spcBef>
                <a:spcPts val="0"/>
              </a:spcBef>
              <a:buFont typeface="+mj-lt"/>
              <a:buNone/>
              <a:defRPr sz="2135" b="0">
                <a:solidFill>
                  <a:schemeClr val="tx1">
                    <a:lumMod val="90000"/>
                    <a:lumOff val="10000"/>
                  </a:schemeClr>
                </a:solidFill>
                <a:latin typeface="+mn-ea"/>
                <a:ea typeface="+mn-ea"/>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zh-CN" altLang="en-US" dirty="0"/>
              <a:t>单击此处编辑母版文本样式</a:t>
            </a:r>
            <a:endParaRPr lang="zh-CN" altLang="en-US" dirty="0"/>
          </a:p>
        </p:txBody>
      </p:sp>
      <p:pic>
        <p:nvPicPr>
          <p:cNvPr id="17" name="图片 1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503508" y="269717"/>
            <a:ext cx="1241950" cy="381105"/>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章节页">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463"/>
            <a:ext cx="12191999" cy="6857074"/>
          </a:xfrm>
          <a:prstGeom prst="rect">
            <a:avLst/>
          </a:prstGeom>
        </p:spPr>
      </p:pic>
      <p:sp>
        <p:nvSpPr>
          <p:cNvPr id="20" name="内容占位符 2"/>
          <p:cNvSpPr>
            <a:spLocks noGrp="1"/>
          </p:cNvSpPr>
          <p:nvPr>
            <p:ph sz="half" idx="1"/>
          </p:nvPr>
        </p:nvSpPr>
        <p:spPr>
          <a:xfrm>
            <a:off x="721313" y="2256013"/>
            <a:ext cx="7222959" cy="540000"/>
          </a:xfrm>
          <a:prstGeom prst="rect">
            <a:avLst/>
          </a:prstGeom>
        </p:spPr>
        <p:txBody>
          <a:bodyPr lIns="68589" tIns="34295" rIns="68589" bIns="34295" anchor="ctr">
            <a:noAutofit/>
          </a:bodyPr>
          <a:lstStyle>
            <a:lvl1pPr marL="0" indent="0" algn="l">
              <a:lnSpc>
                <a:spcPct val="100000"/>
              </a:lnSpc>
              <a:spcBef>
                <a:spcPts val="0"/>
              </a:spcBef>
              <a:buFont typeface="+mj-lt"/>
              <a:buNone/>
              <a:defRPr sz="4265" b="1">
                <a:solidFill>
                  <a:schemeClr val="bg1"/>
                </a:solidFill>
                <a:latin typeface="+mn-ea"/>
                <a:ea typeface="+mn-ea"/>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zh-CN" altLang="en-US" dirty="0"/>
              <a:t>单击此处编辑母版文本样式</a:t>
            </a:r>
            <a:endParaRPr lang="zh-CN" altLang="en-US" dirty="0"/>
          </a:p>
        </p:txBody>
      </p:sp>
      <p:sp>
        <p:nvSpPr>
          <p:cNvPr id="21" name="内容占位符 2"/>
          <p:cNvSpPr>
            <a:spLocks noGrp="1"/>
          </p:cNvSpPr>
          <p:nvPr>
            <p:ph sz="half" idx="12"/>
          </p:nvPr>
        </p:nvSpPr>
        <p:spPr>
          <a:xfrm>
            <a:off x="721313" y="2914392"/>
            <a:ext cx="7222959" cy="540000"/>
          </a:xfrm>
          <a:prstGeom prst="rect">
            <a:avLst/>
          </a:prstGeom>
        </p:spPr>
        <p:txBody>
          <a:bodyPr lIns="68589" tIns="34295" rIns="68589" bIns="34295" anchor="ctr">
            <a:normAutofit/>
          </a:bodyPr>
          <a:lstStyle>
            <a:lvl1pPr marL="0" indent="0" algn="l">
              <a:lnSpc>
                <a:spcPct val="100000"/>
              </a:lnSpc>
              <a:spcBef>
                <a:spcPts val="0"/>
              </a:spcBef>
              <a:buFont typeface="+mj-lt"/>
              <a:buNone/>
              <a:defRPr sz="1865" b="0">
                <a:solidFill>
                  <a:schemeClr val="bg1"/>
                </a:solidFill>
                <a:latin typeface="+mn-ea"/>
                <a:ea typeface="+mn-ea"/>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zh-CN" altLang="en-US" dirty="0"/>
              <a:t>单击此处编辑母版文本样式</a:t>
            </a:r>
            <a:endParaRPr lang="zh-CN" altLang="en-US" dirty="0"/>
          </a:p>
        </p:txBody>
      </p:sp>
      <p:grpSp>
        <p:nvGrpSpPr>
          <p:cNvPr id="13" name="组合 12"/>
          <p:cNvGrpSpPr/>
          <p:nvPr userDrawn="1"/>
        </p:nvGrpSpPr>
        <p:grpSpPr>
          <a:xfrm>
            <a:off x="811943" y="3517432"/>
            <a:ext cx="1503120" cy="60940"/>
            <a:chOff x="-1970040" y="2974116"/>
            <a:chExt cx="5894341" cy="252704"/>
          </a:xfrm>
        </p:grpSpPr>
        <p:sp>
          <p:nvSpPr>
            <p:cNvPr id="14" name="Rectángulo 3" descr="e7d195523061f1c0a7e84f75cc5d3362ecbb7124a66d86d85D0C985ED6F55D095B074A23C83B61B14D6560338B18A977EC3A4E4ABB38DDA090BDB9C375471DD9AF85AD55C0C7828B8DD7F41ADDE22AFD348ED451F4347C8B69E181EDC66C4099F1A12D17A61D3A0E2A3EB338EBA1612658AEBC4F2000F60469854FA5AF35AB9411667B133F7B4AC3E41FBBE818247825"/>
            <p:cNvSpPr/>
            <p:nvPr userDrawn="1"/>
          </p:nvSpPr>
          <p:spPr>
            <a:xfrm>
              <a:off x="-1970040" y="2974116"/>
              <a:ext cx="5689553" cy="2527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2437130" rtl="0" eaLnBrk="1" fontAlgn="auto" latinLnBrk="0" hangingPunct="1">
                <a:lnSpc>
                  <a:spcPct val="100000"/>
                </a:lnSpc>
                <a:spcBef>
                  <a:spcPts val="0"/>
                </a:spcBef>
                <a:spcAft>
                  <a:spcPts val="0"/>
                </a:spcAft>
                <a:buClrTx/>
                <a:buSzTx/>
                <a:buFontTx/>
                <a:buNone/>
                <a:defRPr/>
              </a:pPr>
              <a:endParaRPr kumimoji="0" lang="es-ES_tradnl" sz="3600" b="0" i="0" u="none" strike="noStrike" kern="1200" cap="none" spc="0" normalizeH="0" baseline="0" noProof="0">
                <a:ln>
                  <a:noFill/>
                </a:ln>
                <a:solidFill>
                  <a:srgbClr val="FFFFFF"/>
                </a:solidFill>
                <a:effectLst/>
                <a:uLnTx/>
                <a:uFillTx/>
                <a:latin typeface="微软雅黑" panose="020B0503020204020204" charset="-122"/>
                <a:ea typeface="微软雅黑" panose="020B0503020204020204" charset="-122"/>
                <a:cs typeface="+mn-cs"/>
              </a:endParaRPr>
            </a:p>
          </p:txBody>
        </p:sp>
        <p:sp>
          <p:nvSpPr>
            <p:cNvPr id="15" name="梯形 14"/>
            <p:cNvSpPr/>
            <p:nvPr userDrawn="1"/>
          </p:nvSpPr>
          <p:spPr>
            <a:xfrm>
              <a:off x="3433763" y="2974117"/>
              <a:ext cx="490538" cy="252703"/>
            </a:xfrm>
            <a:prstGeom prst="trapezoid">
              <a:avLst>
                <a:gd name="adj" fmla="val 6964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65"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grpSp>
      <p:pic>
        <p:nvPicPr>
          <p:cNvPr id="10" name="图片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503509" y="269717"/>
            <a:ext cx="1241951" cy="381105"/>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4" Type="http://schemas.openxmlformats.org/officeDocument/2006/relationships/theme" Target="../theme/theme1.xml"/><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5" Type="http://schemas.openxmlformats.org/officeDocument/2006/relationships/theme" Target="../theme/theme2.xml"/><Relationship Id="rId4" Type="http://schemas.openxmlformats.org/officeDocument/2006/relationships/image" Target="../media/image6.emf"/><Relationship Id="rId3" Type="http://schemas.openxmlformats.org/officeDocument/2006/relationships/image" Target="../media/image5.emf"/><Relationship Id="rId2" Type="http://schemas.openxmlformats.org/officeDocument/2006/relationships/slideLayout" Target="../slideLayouts/slideLayout3.xml"/><Relationship Id="rId1" Type="http://schemas.openxmlformats.org/officeDocument/2006/relationships/slideLayout" Target="../slideLayouts/slideLayout2.xml"/></Relationships>
</file>

<file path=ppt/slideMasters/_rels/slideMaster3.xml.rels><?xml version="1.0" encoding="UTF-8" standalone="yes"?>
<Relationships xmlns="http://schemas.openxmlformats.org/package/2006/relationships"><Relationship Id="rId4" Type="http://schemas.openxmlformats.org/officeDocument/2006/relationships/theme" Target="../theme/theme3.xml"/><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Layout" Target="../slideLayouts/slideLayout4.xml"/></Relationships>
</file>

<file path=ppt/slideMasters/_rels/slideMaster4.xml.rels><?xml version="1.0" encoding="UTF-8" standalone="yes"?>
<Relationships xmlns="http://schemas.openxmlformats.org/package/2006/relationships"><Relationship Id="rId4" Type="http://schemas.openxmlformats.org/officeDocument/2006/relationships/theme" Target="../theme/theme4.xml"/><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Layout" Target="../slideLayouts/slideLayout5.xml"/></Relationships>
</file>

<file path=ppt/slideMasters/_rels/slideMaster5.xml.rels><?xml version="1.0" encoding="UTF-8" standalone="yes"?>
<Relationships xmlns="http://schemas.openxmlformats.org/package/2006/relationships"><Relationship Id="rId9" Type="http://schemas.openxmlformats.org/officeDocument/2006/relationships/slideLayout" Target="../slideLayouts/slideLayout14.xml"/><Relationship Id="rId8" Type="http://schemas.openxmlformats.org/officeDocument/2006/relationships/slideLayout" Target="../slideLayouts/slideLayout13.xml"/><Relationship Id="rId7" Type="http://schemas.openxmlformats.org/officeDocument/2006/relationships/slideLayout" Target="../slideLayouts/slideLayout12.xml"/><Relationship Id="rId6" Type="http://schemas.openxmlformats.org/officeDocument/2006/relationships/slideLayout" Target="../slideLayouts/slideLayout11.xml"/><Relationship Id="rId5" Type="http://schemas.openxmlformats.org/officeDocument/2006/relationships/slideLayout" Target="../slideLayouts/slideLayout10.xml"/><Relationship Id="rId4" Type="http://schemas.openxmlformats.org/officeDocument/2006/relationships/slideLayout" Target="../slideLayouts/slideLayout9.xml"/><Relationship Id="rId3" Type="http://schemas.openxmlformats.org/officeDocument/2006/relationships/slideLayout" Target="../slideLayouts/slideLayout8.xml"/><Relationship Id="rId2" Type="http://schemas.openxmlformats.org/officeDocument/2006/relationships/slideLayout" Target="../slideLayouts/slideLayout7.xml"/><Relationship Id="rId14" Type="http://schemas.openxmlformats.org/officeDocument/2006/relationships/theme" Target="../theme/theme5.xml"/><Relationship Id="rId13" Type="http://schemas.openxmlformats.org/officeDocument/2006/relationships/slideLayout" Target="../slideLayouts/slideLayout18.xml"/><Relationship Id="rId12" Type="http://schemas.openxmlformats.org/officeDocument/2006/relationships/slideLayout" Target="../slideLayouts/slideLayout17.xml"/><Relationship Id="rId11" Type="http://schemas.openxmlformats.org/officeDocument/2006/relationships/slideLayout" Target="../slideLayouts/slideLayout16.xml"/><Relationship Id="rId10" Type="http://schemas.openxmlformats.org/officeDocument/2006/relationships/slideLayout" Target="../slideLayouts/slideLayout15.xml"/><Relationship Id="rId1" Type="http://schemas.openxmlformats.org/officeDocument/2006/relationships/slideLayout" Target="../slideLayouts/slideLayout6.xml"/></Relationships>
</file>

<file path=ppt/slideMasters/_rels/slideMaster6.xml.rels><?xml version="1.0" encoding="UTF-8" standalone="yes"?>
<Relationships xmlns="http://schemas.openxmlformats.org/package/2006/relationships"><Relationship Id="rId9" Type="http://schemas.openxmlformats.org/officeDocument/2006/relationships/slideLayout" Target="../slideLayouts/slideLayout27.xml"/><Relationship Id="rId8" Type="http://schemas.openxmlformats.org/officeDocument/2006/relationships/slideLayout" Target="../slideLayouts/slideLayout26.xml"/><Relationship Id="rId7" Type="http://schemas.openxmlformats.org/officeDocument/2006/relationships/slideLayout" Target="../slideLayouts/slideLayout25.xml"/><Relationship Id="rId6" Type="http://schemas.openxmlformats.org/officeDocument/2006/relationships/slideLayout" Target="../slideLayouts/slideLayout24.xml"/><Relationship Id="rId5" Type="http://schemas.openxmlformats.org/officeDocument/2006/relationships/slideLayout" Target="../slideLayouts/slideLayout23.xml"/><Relationship Id="rId4" Type="http://schemas.openxmlformats.org/officeDocument/2006/relationships/slideLayout" Target="../slideLayouts/slideLayout22.xml"/><Relationship Id="rId3" Type="http://schemas.openxmlformats.org/officeDocument/2006/relationships/slideLayout" Target="../slideLayouts/slideLayout21.xml"/><Relationship Id="rId2" Type="http://schemas.openxmlformats.org/officeDocument/2006/relationships/slideLayout" Target="../slideLayouts/slideLayout20.xml"/><Relationship Id="rId14" Type="http://schemas.openxmlformats.org/officeDocument/2006/relationships/theme" Target="../theme/theme6.xml"/><Relationship Id="rId13" Type="http://schemas.openxmlformats.org/officeDocument/2006/relationships/slideLayout" Target="../slideLayouts/slideLayout31.xml"/><Relationship Id="rId12" Type="http://schemas.openxmlformats.org/officeDocument/2006/relationships/slideLayout" Target="../slideLayouts/slideLayout30.xml"/><Relationship Id="rId11" Type="http://schemas.openxmlformats.org/officeDocument/2006/relationships/slideLayout" Target="../slideLayouts/slideLayout29.xml"/><Relationship Id="rId10" Type="http://schemas.openxmlformats.org/officeDocument/2006/relationships/slideLayout" Target="../slideLayouts/slideLayout28.xml"/><Relationship Id="rId1"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rotWithShape="1">
          <a:blip r:embed="rId2"/>
          <a:stretch>
            <a:fillRect/>
          </a:stretch>
        </a:blipFill>
        <a:effectLst/>
      </p:bgPr>
    </p:bg>
    <p:spTree>
      <p:nvGrpSpPr>
        <p:cNvPr id="1" name=""/>
        <p:cNvGrpSpPr/>
        <p:nvPr/>
      </p:nvGrpSpPr>
      <p:grpSpPr>
        <a:xfrm>
          <a:off x="0" y="0"/>
          <a:ext cx="0" cy="0"/>
          <a:chOff x="0" y="0"/>
          <a:chExt cx="0" cy="0"/>
        </a:xfrm>
      </p:grpSpPr>
      <p:pic>
        <p:nvPicPr>
          <p:cNvPr id="8" name="图片 7"/>
          <p:cNvPicPr>
            <a:picLocks noChangeAspect="1"/>
          </p:cNvPicPr>
          <p:nvPr userDrawn="1"/>
        </p:nvPicPr>
        <p:blipFill>
          <a:blip r:embed="rId3"/>
          <a:stretch>
            <a:fillRect/>
          </a:stretch>
        </p:blipFill>
        <p:spPr>
          <a:xfrm>
            <a:off x="10475258" y="449320"/>
            <a:ext cx="1346400" cy="233400"/>
          </a:xfrm>
          <a:prstGeom prst="rect">
            <a:avLst/>
          </a:prstGeom>
        </p:spPr>
      </p:pic>
      <p:sp>
        <p:nvSpPr>
          <p:cNvPr id="11" name="矩形 10"/>
          <p:cNvSpPr/>
          <p:nvPr userDrawn="1"/>
        </p:nvSpPr>
        <p:spPr>
          <a:xfrm>
            <a:off x="0" y="1016000"/>
            <a:ext cx="180000" cy="90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cSld>
  <p:clrMap bg1="lt1" tx1="dk1" bg2="lt2" tx2="dk2" accent1="accent1" accent2="accent2" accent3="accent3" accent4="accent4" accent5="accent5" accent6="accent6" hlink="hlink" folHlink="folHlink"/>
  <p:sldLayoutIdLst>
    <p:sldLayoutId id="214748364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4" name="图片 13"/>
          <p:cNvPicPr>
            <a:picLocks noChangeAspect="1"/>
          </p:cNvPicPr>
          <p:nvPr userDrawn="1"/>
        </p:nvPicPr>
        <p:blipFill rotWithShape="1">
          <a:blip r:embed="rId3"/>
          <a:srcRect b="43991"/>
          <a:stretch>
            <a:fillRect/>
          </a:stretch>
        </p:blipFill>
        <p:spPr>
          <a:xfrm>
            <a:off x="0" y="5674249"/>
            <a:ext cx="12192000" cy="1183751"/>
          </a:xfrm>
          <a:prstGeom prst="rect">
            <a:avLst/>
          </a:prstGeom>
        </p:spPr>
      </p:pic>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endParaRPr kumimoji="1"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dirty="0"/>
              <a:t>单击此处编辑母版文本样式</a:t>
            </a:r>
            <a:endParaRPr kumimoji="1" lang="zh-CN" altLang="en-US" dirty="0"/>
          </a:p>
          <a:p>
            <a:pPr lvl="1"/>
            <a:r>
              <a:rPr kumimoji="1" lang="zh-CN" altLang="en-US" dirty="0"/>
              <a:t>二级</a:t>
            </a:r>
            <a:endParaRPr kumimoji="1" lang="zh-CN" altLang="en-US" dirty="0"/>
          </a:p>
          <a:p>
            <a:pPr lvl="2"/>
            <a:r>
              <a:rPr kumimoji="1" lang="zh-CN" altLang="en-US" dirty="0"/>
              <a:t>三级</a:t>
            </a:r>
            <a:endParaRPr kumimoji="1" lang="zh-CN" altLang="en-US" dirty="0"/>
          </a:p>
          <a:p>
            <a:pPr lvl="3"/>
            <a:r>
              <a:rPr kumimoji="1" lang="zh-CN" altLang="en-US" dirty="0"/>
              <a:t>四级</a:t>
            </a:r>
            <a:endParaRPr kumimoji="1" lang="zh-CN" altLang="en-US" dirty="0"/>
          </a:p>
          <a:p>
            <a:pPr lvl="4"/>
            <a:r>
              <a:rPr kumimoji="1" lang="zh-CN" altLang="en-US" dirty="0"/>
              <a:t>五级</a:t>
            </a:r>
            <a:endParaRPr kumimoji="1" lang="zh-CN" altLang="en-US" dirty="0"/>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7AB31B4-DF14-6F4D-A0F7-DABDB117BE32}" type="datetimeFigureOut">
              <a:rPr kumimoji="1" lang="zh-CN" altLang="en-US" smtClean="0"/>
            </a:fld>
            <a:endParaRPr kumimoji="1"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幻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F15F3C3-FCCC-7845-A956-BB18982DE3B5}" type="slidenum">
              <a:rPr kumimoji="1" lang="zh-CN" altLang="en-US" smtClean="0"/>
            </a:fld>
            <a:endParaRPr kumimoji="1" lang="zh-CN" altLang="en-US" dirty="0"/>
          </a:p>
        </p:txBody>
      </p:sp>
      <p:sp>
        <p:nvSpPr>
          <p:cNvPr id="8" name="矩形 7"/>
          <p:cNvSpPr/>
          <p:nvPr userDrawn="1"/>
        </p:nvSpPr>
        <p:spPr>
          <a:xfrm>
            <a:off x="0" y="457200"/>
            <a:ext cx="180000" cy="720000"/>
          </a:xfrm>
          <a:prstGeom prst="rect">
            <a:avLst/>
          </a:prstGeom>
          <a:solidFill>
            <a:srgbClr val="B01F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10" name="图片 9"/>
          <p:cNvPicPr>
            <a:picLocks noChangeAspect="1"/>
          </p:cNvPicPr>
          <p:nvPr userDrawn="1"/>
        </p:nvPicPr>
        <p:blipFill>
          <a:blip r:embed="rId4"/>
          <a:stretch>
            <a:fillRect/>
          </a:stretch>
        </p:blipFill>
        <p:spPr>
          <a:xfrm>
            <a:off x="10483825" y="446706"/>
            <a:ext cx="1342800" cy="232777"/>
          </a:xfrm>
          <a:prstGeom prst="rect">
            <a:avLst/>
          </a:prstGeom>
        </p:spPr>
      </p:pic>
    </p:spTree>
  </p:cSld>
  <p:clrMap bg1="lt1" tx1="dk1" bg2="lt2" tx2="dk2" accent1="accent1" accent2="accent2" accent3="accent3" accent4="accent4" accent5="accent5" accent6="accent6" hlink="hlink" folHlink="folHlink"/>
  <p:sldLayoutIdLst>
    <p:sldLayoutId id="2147483651" r:id="rId1"/>
    <p:sldLayoutId id="2147483652"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endParaRPr kumimoji="1"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44A68D-58F3-824D-A63E-1E519A4A5CC5}" type="datetimeFigureOut">
              <a:rPr kumimoji="1" lang="zh-CN" altLang="en-US" smtClean="0"/>
            </a:fld>
            <a:endParaRPr kumimoji="1"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幻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7F5A747-49BE-5C4B-90DF-FBAEF3E12C69}" type="slidenum">
              <a:rPr kumimoji="1" lang="zh-CN" altLang="en-US" smtClean="0"/>
            </a:fld>
            <a:endParaRPr kumimoji="1" lang="zh-CN" altLang="en-US"/>
          </a:p>
        </p:txBody>
      </p:sp>
      <p:pic>
        <p:nvPicPr>
          <p:cNvPr id="8" name="图片 7"/>
          <p:cNvPicPr>
            <a:picLocks noChangeAspect="1"/>
          </p:cNvPicPr>
          <p:nvPr userDrawn="1"/>
        </p:nvPicPr>
        <p:blipFill>
          <a:blip r:embed="rId3"/>
          <a:stretch>
            <a:fillRect/>
          </a:stretch>
        </p:blipFill>
        <p:spPr>
          <a:xfrm>
            <a:off x="10475258" y="449320"/>
            <a:ext cx="1346400" cy="233400"/>
          </a:xfrm>
          <a:prstGeom prst="rect">
            <a:avLst/>
          </a:prstGeom>
        </p:spPr>
      </p:pic>
    </p:spTree>
  </p:cSld>
  <p:clrMap bg1="lt1" tx1="dk1" bg2="lt2" tx2="dk2" accent1="accent1" accent2="accent2" accent3="accent3" accent4="accent4" accent5="accent5" accent6="accent6" hlink="hlink" folHlink="folHlink"/>
  <p:sldLayoutIdLst>
    <p:sldLayoutId id="2147483654"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endParaRPr kumimoji="1"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D944A68D-58F3-824D-A63E-1E519A4A5CC5}" type="datetimeFigureOut">
              <a:rPr kumimoji="1" lang="zh-CN" altLang="en-US" sz="1200" b="0" i="0" u="none" strike="noStrike" kern="1200" cap="none" spc="0" normalizeH="0" baseline="0" noProof="0" smtClean="0">
                <a:ln>
                  <a:noFill/>
                </a:ln>
                <a:solidFill>
                  <a:prstClr val="black">
                    <a:tint val="75000"/>
                  </a:prstClr>
                </a:solidFill>
                <a:effectLst/>
                <a:uLnTx/>
                <a:uFillTx/>
                <a:latin typeface="等线" panose="02010600030101010101" charset="-122"/>
                <a:ea typeface="等线" panose="02010600030101010101" charset="-122"/>
                <a:cs typeface="+mn-cs"/>
              </a:rPr>
            </a:fld>
            <a:endParaRPr kumimoji="1" lang="zh-CN" altLang="en-US" sz="1200" b="0" i="0" u="none" strike="noStrike" kern="1200" cap="none" spc="0" normalizeH="0" baseline="0" noProof="0">
              <a:ln>
                <a:noFill/>
              </a:ln>
              <a:solidFill>
                <a:prstClr val="black">
                  <a:tint val="75000"/>
                </a:prstClr>
              </a:solidFill>
              <a:effectLst/>
              <a:uLnTx/>
              <a:uFillTx/>
              <a:latin typeface="等线" panose="02010600030101010101" charset="-122"/>
              <a:ea typeface="等线" panose="02010600030101010101" charset="-122"/>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prstClr val="black">
                  <a:tint val="75000"/>
                </a:prstClr>
              </a:solidFill>
              <a:effectLst/>
              <a:uLnTx/>
              <a:uFillTx/>
              <a:latin typeface="等线" panose="02010600030101010101" charset="-122"/>
              <a:ea typeface="等线" panose="02010600030101010101" charset="-122"/>
              <a:cs typeface="+mn-cs"/>
            </a:endParaRPr>
          </a:p>
        </p:txBody>
      </p:sp>
      <p:sp>
        <p:nvSpPr>
          <p:cNvPr id="6" name="幻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17F5A747-49BE-5C4B-90DF-FBAEF3E12C69}" type="slidenum">
              <a:rPr kumimoji="1" lang="zh-CN" altLang="en-US" sz="1200" b="0" i="0" u="none" strike="noStrike" kern="1200" cap="none" spc="0" normalizeH="0" baseline="0" noProof="0" smtClean="0">
                <a:ln>
                  <a:noFill/>
                </a:ln>
                <a:solidFill>
                  <a:prstClr val="black">
                    <a:tint val="75000"/>
                  </a:prstClr>
                </a:solidFill>
                <a:effectLst/>
                <a:uLnTx/>
                <a:uFillTx/>
                <a:latin typeface="等线" panose="02010600030101010101" charset="-122"/>
                <a:ea typeface="等线" panose="02010600030101010101" charset="-122"/>
                <a:cs typeface="+mn-cs"/>
              </a:rPr>
            </a:fld>
            <a:endParaRPr kumimoji="1" lang="zh-CN" altLang="en-US" sz="1200" b="0" i="0" u="none" strike="noStrike" kern="1200" cap="none" spc="0" normalizeH="0" baseline="0" noProof="0">
              <a:ln>
                <a:noFill/>
              </a:ln>
              <a:solidFill>
                <a:prstClr val="black">
                  <a:tint val="75000"/>
                </a:prstClr>
              </a:solidFill>
              <a:effectLst/>
              <a:uLnTx/>
              <a:uFillTx/>
              <a:latin typeface="等线" panose="02010600030101010101" charset="-122"/>
              <a:ea typeface="等线" panose="02010600030101010101" charset="-122"/>
              <a:cs typeface="+mn-cs"/>
            </a:endParaRPr>
          </a:p>
        </p:txBody>
      </p:sp>
      <p:pic>
        <p:nvPicPr>
          <p:cNvPr id="8" name="图片 7"/>
          <p:cNvPicPr>
            <a:picLocks noChangeAspect="1"/>
          </p:cNvPicPr>
          <p:nvPr userDrawn="1"/>
        </p:nvPicPr>
        <p:blipFill>
          <a:blip r:embed="rId3"/>
          <a:stretch>
            <a:fillRect/>
          </a:stretch>
        </p:blipFill>
        <p:spPr>
          <a:xfrm>
            <a:off x="10475258" y="449320"/>
            <a:ext cx="1346400" cy="233400"/>
          </a:xfrm>
          <a:prstGeom prst="rect">
            <a:avLst/>
          </a:prstGeom>
        </p:spPr>
      </p:pic>
      <p:sp>
        <p:nvSpPr>
          <p:cNvPr id="9" name="文本框 8"/>
          <p:cNvSpPr txBox="1"/>
          <p:nvPr userDrawn="1"/>
        </p:nvSpPr>
        <p:spPr>
          <a:xfrm>
            <a:off x="10388600" y="6248400"/>
            <a:ext cx="17145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sz="1800" b="0" i="0" u="none" strike="noStrike" kern="1200" cap="none" spc="0" normalizeH="0" baseline="0" noProof="0" dirty="0">
                <a:ln>
                  <a:noFill/>
                </a:ln>
                <a:solidFill>
                  <a:prstClr val="white">
                    <a:alpha val="70000"/>
                  </a:prstClr>
                </a:solidFill>
                <a:effectLst/>
                <a:uLnTx/>
                <a:uFillTx/>
                <a:latin typeface="华文行楷" panose="02010800040101010101" charset="-122"/>
                <a:ea typeface="华文行楷" panose="02010800040101010101" charset="-122"/>
                <a:cs typeface="华文行楷" panose="02010800040101010101" charset="-122"/>
              </a:rPr>
              <a:t>设计计算之美</a:t>
            </a:r>
            <a:endParaRPr kumimoji="1" lang="zh-CN" altLang="en-US" sz="1800" b="0" i="0" u="none" strike="noStrike" kern="1200" cap="none" spc="0" normalizeH="0" baseline="0" noProof="0" dirty="0">
              <a:ln>
                <a:noFill/>
              </a:ln>
              <a:solidFill>
                <a:prstClr val="white">
                  <a:alpha val="70000"/>
                </a:prstClr>
              </a:solidFill>
              <a:effectLst/>
              <a:uLnTx/>
              <a:uFillTx/>
              <a:latin typeface="华文行楷" panose="02010800040101010101" charset="-122"/>
              <a:ea typeface="华文行楷" panose="02010800040101010101" charset="-122"/>
              <a:cs typeface="华文行楷" panose="02010800040101010101" charset="-122"/>
            </a:endParaRPr>
          </a:p>
        </p:txBody>
      </p:sp>
    </p:spTree>
  </p:cSld>
  <p:clrMap bg1="lt1" tx1="dk1" bg2="lt2" tx2="dk2" accent1="accent1" accent2="accent2" accent3="accent3" accent4="accent4" accent5="accent5" accent6="accent6" hlink="hlink" folHlink="folHlink"/>
  <p:sldLayoutIdLst>
    <p:sldLayoutId id="2147483656"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58" r:id="rId1"/>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65" kern="1200">
          <a:solidFill>
            <a:schemeClr val="tx1"/>
          </a:solidFill>
          <a:latin typeface="+mn-lt"/>
          <a:ea typeface="+mn-ea"/>
          <a:cs typeface="+mn-cs"/>
        </a:defRPr>
      </a:lvl4pPr>
      <a:lvl5pPr marL="2056765" indent="-228600" algn="l" defTabSz="914400" rtl="0" eaLnBrk="1" latinLnBrk="0" hangingPunct="1">
        <a:lnSpc>
          <a:spcPct val="90000"/>
        </a:lnSpc>
        <a:spcBef>
          <a:spcPts val="500"/>
        </a:spcBef>
        <a:buFont typeface="Arial" panose="020B0604020202020204" pitchFamily="34" charset="0"/>
        <a:buChar char="•"/>
        <a:defRPr sz="1865" kern="1200">
          <a:solidFill>
            <a:schemeClr val="tx1"/>
          </a:solidFill>
          <a:latin typeface="+mn-lt"/>
          <a:ea typeface="+mn-ea"/>
          <a:cs typeface="+mn-cs"/>
        </a:defRPr>
      </a:lvl5pPr>
      <a:lvl6pPr marL="2513965" indent="-228600" algn="l" defTabSz="914400" rtl="0" eaLnBrk="1" latinLnBrk="0" hangingPunct="1">
        <a:lnSpc>
          <a:spcPct val="90000"/>
        </a:lnSpc>
        <a:spcBef>
          <a:spcPts val="500"/>
        </a:spcBef>
        <a:buFont typeface="Arial" panose="020B0604020202020204" pitchFamily="34" charset="0"/>
        <a:buChar char="•"/>
        <a:defRPr sz="1865" kern="1200">
          <a:solidFill>
            <a:schemeClr val="tx1"/>
          </a:solidFill>
          <a:latin typeface="+mn-lt"/>
          <a:ea typeface="+mn-ea"/>
          <a:cs typeface="+mn-cs"/>
        </a:defRPr>
      </a:lvl6pPr>
      <a:lvl7pPr marL="2971165" indent="-228600" algn="l" defTabSz="914400" rtl="0" eaLnBrk="1" latinLnBrk="0" hangingPunct="1">
        <a:lnSpc>
          <a:spcPct val="90000"/>
        </a:lnSpc>
        <a:spcBef>
          <a:spcPts val="500"/>
        </a:spcBef>
        <a:buFont typeface="Arial" panose="020B0604020202020204" pitchFamily="34" charset="0"/>
        <a:buChar char="•"/>
        <a:defRPr sz="1865" kern="1200">
          <a:solidFill>
            <a:schemeClr val="tx1"/>
          </a:solidFill>
          <a:latin typeface="+mn-lt"/>
          <a:ea typeface="+mn-ea"/>
          <a:cs typeface="+mn-cs"/>
        </a:defRPr>
      </a:lvl7pPr>
      <a:lvl8pPr marL="3428365" indent="-228600" algn="l" defTabSz="914400" rtl="0" eaLnBrk="1" latinLnBrk="0" hangingPunct="1">
        <a:lnSpc>
          <a:spcPct val="90000"/>
        </a:lnSpc>
        <a:spcBef>
          <a:spcPts val="500"/>
        </a:spcBef>
        <a:buFont typeface="Arial" panose="020B0604020202020204" pitchFamily="34" charset="0"/>
        <a:buChar char="•"/>
        <a:defRPr sz="1865" kern="1200">
          <a:solidFill>
            <a:schemeClr val="tx1"/>
          </a:solidFill>
          <a:latin typeface="+mn-lt"/>
          <a:ea typeface="+mn-ea"/>
          <a:cs typeface="+mn-cs"/>
        </a:defRPr>
      </a:lvl8pPr>
      <a:lvl9pPr marL="3885565" indent="-228600" algn="l" defTabSz="914400" rtl="0" eaLnBrk="1" latinLnBrk="0" hangingPunct="1">
        <a:lnSpc>
          <a:spcPct val="90000"/>
        </a:lnSpc>
        <a:spcBef>
          <a:spcPts val="500"/>
        </a:spcBef>
        <a:buFont typeface="Arial" panose="020B0604020202020204" pitchFamily="34" charset="0"/>
        <a:buChar char="•"/>
        <a:defRPr sz="1865" kern="1200">
          <a:solidFill>
            <a:schemeClr val="tx1"/>
          </a:solidFill>
          <a:latin typeface="+mn-lt"/>
          <a:ea typeface="+mn-ea"/>
          <a:cs typeface="+mn-cs"/>
        </a:defRPr>
      </a:lvl9pPr>
    </p:bodyStyle>
    <p:otherStyle>
      <a:defPPr>
        <a:defRPr lang="zh-CN"/>
      </a:defPPr>
      <a:lvl1pPr marL="0" algn="l" defTabSz="914400" rtl="0" eaLnBrk="1" latinLnBrk="0" hangingPunct="1">
        <a:defRPr sz="1865" kern="1200">
          <a:solidFill>
            <a:schemeClr val="tx1"/>
          </a:solidFill>
          <a:latin typeface="+mn-lt"/>
          <a:ea typeface="+mn-ea"/>
          <a:cs typeface="+mn-cs"/>
        </a:defRPr>
      </a:lvl1pPr>
      <a:lvl2pPr marL="457200" algn="l" defTabSz="914400" rtl="0" eaLnBrk="1" latinLnBrk="0" hangingPunct="1">
        <a:defRPr sz="1865" kern="1200">
          <a:solidFill>
            <a:schemeClr val="tx1"/>
          </a:solidFill>
          <a:latin typeface="+mn-lt"/>
          <a:ea typeface="+mn-ea"/>
          <a:cs typeface="+mn-cs"/>
        </a:defRPr>
      </a:lvl2pPr>
      <a:lvl3pPr marL="914400" algn="l" defTabSz="914400" rtl="0" eaLnBrk="1" latinLnBrk="0" hangingPunct="1">
        <a:defRPr sz="1865" kern="1200">
          <a:solidFill>
            <a:schemeClr val="tx1"/>
          </a:solidFill>
          <a:latin typeface="+mn-lt"/>
          <a:ea typeface="+mn-ea"/>
          <a:cs typeface="+mn-cs"/>
        </a:defRPr>
      </a:lvl3pPr>
      <a:lvl4pPr marL="1371600" algn="l" defTabSz="914400" rtl="0" eaLnBrk="1" latinLnBrk="0" hangingPunct="1">
        <a:defRPr sz="1865" kern="1200">
          <a:solidFill>
            <a:schemeClr val="tx1"/>
          </a:solidFill>
          <a:latin typeface="+mn-lt"/>
          <a:ea typeface="+mn-ea"/>
          <a:cs typeface="+mn-cs"/>
        </a:defRPr>
      </a:lvl4pPr>
      <a:lvl5pPr marL="1828165" algn="l" defTabSz="914400" rtl="0" eaLnBrk="1" latinLnBrk="0" hangingPunct="1">
        <a:defRPr sz="1865" kern="1200">
          <a:solidFill>
            <a:schemeClr val="tx1"/>
          </a:solidFill>
          <a:latin typeface="+mn-lt"/>
          <a:ea typeface="+mn-ea"/>
          <a:cs typeface="+mn-cs"/>
        </a:defRPr>
      </a:lvl5pPr>
      <a:lvl6pPr marL="2285365" algn="l" defTabSz="914400" rtl="0" eaLnBrk="1" latinLnBrk="0" hangingPunct="1">
        <a:defRPr sz="1865" kern="1200">
          <a:solidFill>
            <a:schemeClr val="tx1"/>
          </a:solidFill>
          <a:latin typeface="+mn-lt"/>
          <a:ea typeface="+mn-ea"/>
          <a:cs typeface="+mn-cs"/>
        </a:defRPr>
      </a:lvl6pPr>
      <a:lvl7pPr marL="2742565" algn="l" defTabSz="914400" rtl="0" eaLnBrk="1" latinLnBrk="0" hangingPunct="1">
        <a:defRPr sz="1865" kern="1200">
          <a:solidFill>
            <a:schemeClr val="tx1"/>
          </a:solidFill>
          <a:latin typeface="+mn-lt"/>
          <a:ea typeface="+mn-ea"/>
          <a:cs typeface="+mn-cs"/>
        </a:defRPr>
      </a:lvl7pPr>
      <a:lvl8pPr marL="3199765" algn="l" defTabSz="914400" rtl="0" eaLnBrk="1" latinLnBrk="0" hangingPunct="1">
        <a:defRPr sz="1865" kern="1200">
          <a:solidFill>
            <a:schemeClr val="tx1"/>
          </a:solidFill>
          <a:latin typeface="+mn-lt"/>
          <a:ea typeface="+mn-ea"/>
          <a:cs typeface="+mn-cs"/>
        </a:defRPr>
      </a:lvl8pPr>
      <a:lvl9pPr marL="3656965" algn="l" defTabSz="914400" rtl="0" eaLnBrk="1" latinLnBrk="0" hangingPunct="1">
        <a:defRPr sz="1865"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3" r:id="rId12"/>
    <p:sldLayoutId id="2147483684"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65" kern="1200">
          <a:solidFill>
            <a:schemeClr val="tx1"/>
          </a:solidFill>
          <a:latin typeface="+mn-lt"/>
          <a:ea typeface="+mn-ea"/>
          <a:cs typeface="+mn-cs"/>
        </a:defRPr>
      </a:lvl4pPr>
      <a:lvl5pPr marL="2056765" indent="-228600" algn="l" defTabSz="914400" rtl="0" eaLnBrk="1" latinLnBrk="0" hangingPunct="1">
        <a:lnSpc>
          <a:spcPct val="90000"/>
        </a:lnSpc>
        <a:spcBef>
          <a:spcPts val="500"/>
        </a:spcBef>
        <a:buFont typeface="Arial" panose="020B0604020202020204" pitchFamily="34" charset="0"/>
        <a:buChar char="•"/>
        <a:defRPr sz="1865" kern="1200">
          <a:solidFill>
            <a:schemeClr val="tx1"/>
          </a:solidFill>
          <a:latin typeface="+mn-lt"/>
          <a:ea typeface="+mn-ea"/>
          <a:cs typeface="+mn-cs"/>
        </a:defRPr>
      </a:lvl5pPr>
      <a:lvl6pPr marL="2513965" indent="-228600" algn="l" defTabSz="914400" rtl="0" eaLnBrk="1" latinLnBrk="0" hangingPunct="1">
        <a:lnSpc>
          <a:spcPct val="90000"/>
        </a:lnSpc>
        <a:spcBef>
          <a:spcPts val="500"/>
        </a:spcBef>
        <a:buFont typeface="Arial" panose="020B0604020202020204" pitchFamily="34" charset="0"/>
        <a:buChar char="•"/>
        <a:defRPr sz="1865" kern="1200">
          <a:solidFill>
            <a:schemeClr val="tx1"/>
          </a:solidFill>
          <a:latin typeface="+mn-lt"/>
          <a:ea typeface="+mn-ea"/>
          <a:cs typeface="+mn-cs"/>
        </a:defRPr>
      </a:lvl6pPr>
      <a:lvl7pPr marL="2971165" indent="-228600" algn="l" defTabSz="914400" rtl="0" eaLnBrk="1" latinLnBrk="0" hangingPunct="1">
        <a:lnSpc>
          <a:spcPct val="90000"/>
        </a:lnSpc>
        <a:spcBef>
          <a:spcPts val="500"/>
        </a:spcBef>
        <a:buFont typeface="Arial" panose="020B0604020202020204" pitchFamily="34" charset="0"/>
        <a:buChar char="•"/>
        <a:defRPr sz="1865" kern="1200">
          <a:solidFill>
            <a:schemeClr val="tx1"/>
          </a:solidFill>
          <a:latin typeface="+mn-lt"/>
          <a:ea typeface="+mn-ea"/>
          <a:cs typeface="+mn-cs"/>
        </a:defRPr>
      </a:lvl7pPr>
      <a:lvl8pPr marL="3428365" indent="-228600" algn="l" defTabSz="914400" rtl="0" eaLnBrk="1" latinLnBrk="0" hangingPunct="1">
        <a:lnSpc>
          <a:spcPct val="90000"/>
        </a:lnSpc>
        <a:spcBef>
          <a:spcPts val="500"/>
        </a:spcBef>
        <a:buFont typeface="Arial" panose="020B0604020202020204" pitchFamily="34" charset="0"/>
        <a:buChar char="•"/>
        <a:defRPr sz="1865" kern="1200">
          <a:solidFill>
            <a:schemeClr val="tx1"/>
          </a:solidFill>
          <a:latin typeface="+mn-lt"/>
          <a:ea typeface="+mn-ea"/>
          <a:cs typeface="+mn-cs"/>
        </a:defRPr>
      </a:lvl8pPr>
      <a:lvl9pPr marL="3885565" indent="-228600" algn="l" defTabSz="914400" rtl="0" eaLnBrk="1" latinLnBrk="0" hangingPunct="1">
        <a:lnSpc>
          <a:spcPct val="90000"/>
        </a:lnSpc>
        <a:spcBef>
          <a:spcPts val="500"/>
        </a:spcBef>
        <a:buFont typeface="Arial" panose="020B0604020202020204" pitchFamily="34" charset="0"/>
        <a:buChar char="•"/>
        <a:defRPr sz="1865" kern="1200">
          <a:solidFill>
            <a:schemeClr val="tx1"/>
          </a:solidFill>
          <a:latin typeface="+mn-lt"/>
          <a:ea typeface="+mn-ea"/>
          <a:cs typeface="+mn-cs"/>
        </a:defRPr>
      </a:lvl9pPr>
    </p:bodyStyle>
    <p:otherStyle>
      <a:defPPr>
        <a:defRPr lang="zh-CN"/>
      </a:defPPr>
      <a:lvl1pPr marL="0" algn="l" defTabSz="914400" rtl="0" eaLnBrk="1" latinLnBrk="0" hangingPunct="1">
        <a:defRPr sz="1865" kern="1200">
          <a:solidFill>
            <a:schemeClr val="tx1"/>
          </a:solidFill>
          <a:latin typeface="+mn-lt"/>
          <a:ea typeface="+mn-ea"/>
          <a:cs typeface="+mn-cs"/>
        </a:defRPr>
      </a:lvl1pPr>
      <a:lvl2pPr marL="457200" algn="l" defTabSz="914400" rtl="0" eaLnBrk="1" latinLnBrk="0" hangingPunct="1">
        <a:defRPr sz="1865" kern="1200">
          <a:solidFill>
            <a:schemeClr val="tx1"/>
          </a:solidFill>
          <a:latin typeface="+mn-lt"/>
          <a:ea typeface="+mn-ea"/>
          <a:cs typeface="+mn-cs"/>
        </a:defRPr>
      </a:lvl2pPr>
      <a:lvl3pPr marL="914400" algn="l" defTabSz="914400" rtl="0" eaLnBrk="1" latinLnBrk="0" hangingPunct="1">
        <a:defRPr sz="1865" kern="1200">
          <a:solidFill>
            <a:schemeClr val="tx1"/>
          </a:solidFill>
          <a:latin typeface="+mn-lt"/>
          <a:ea typeface="+mn-ea"/>
          <a:cs typeface="+mn-cs"/>
        </a:defRPr>
      </a:lvl3pPr>
      <a:lvl4pPr marL="1371600" algn="l" defTabSz="914400" rtl="0" eaLnBrk="1" latinLnBrk="0" hangingPunct="1">
        <a:defRPr sz="1865" kern="1200">
          <a:solidFill>
            <a:schemeClr val="tx1"/>
          </a:solidFill>
          <a:latin typeface="+mn-lt"/>
          <a:ea typeface="+mn-ea"/>
          <a:cs typeface="+mn-cs"/>
        </a:defRPr>
      </a:lvl4pPr>
      <a:lvl5pPr marL="1828165" algn="l" defTabSz="914400" rtl="0" eaLnBrk="1" latinLnBrk="0" hangingPunct="1">
        <a:defRPr sz="1865" kern="1200">
          <a:solidFill>
            <a:schemeClr val="tx1"/>
          </a:solidFill>
          <a:latin typeface="+mn-lt"/>
          <a:ea typeface="+mn-ea"/>
          <a:cs typeface="+mn-cs"/>
        </a:defRPr>
      </a:lvl5pPr>
      <a:lvl6pPr marL="2285365" algn="l" defTabSz="914400" rtl="0" eaLnBrk="1" latinLnBrk="0" hangingPunct="1">
        <a:defRPr sz="1865" kern="1200">
          <a:solidFill>
            <a:schemeClr val="tx1"/>
          </a:solidFill>
          <a:latin typeface="+mn-lt"/>
          <a:ea typeface="+mn-ea"/>
          <a:cs typeface="+mn-cs"/>
        </a:defRPr>
      </a:lvl6pPr>
      <a:lvl7pPr marL="2742565" algn="l" defTabSz="914400" rtl="0" eaLnBrk="1" latinLnBrk="0" hangingPunct="1">
        <a:defRPr sz="1865" kern="1200">
          <a:solidFill>
            <a:schemeClr val="tx1"/>
          </a:solidFill>
          <a:latin typeface="+mn-lt"/>
          <a:ea typeface="+mn-ea"/>
          <a:cs typeface="+mn-cs"/>
        </a:defRPr>
      </a:lvl7pPr>
      <a:lvl8pPr marL="3199765" algn="l" defTabSz="914400" rtl="0" eaLnBrk="1" latinLnBrk="0" hangingPunct="1">
        <a:defRPr sz="1865" kern="1200">
          <a:solidFill>
            <a:schemeClr val="tx1"/>
          </a:solidFill>
          <a:latin typeface="+mn-lt"/>
          <a:ea typeface="+mn-ea"/>
          <a:cs typeface="+mn-cs"/>
        </a:defRPr>
      </a:lvl8pPr>
      <a:lvl9pPr marL="3656965" algn="l" defTabSz="914400" rtl="0" eaLnBrk="1" latinLnBrk="0" hangingPunct="1">
        <a:defRPr sz="186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image" Target="../media/image2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2.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3.em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4.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7.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9.png"/><Relationship Id="rId1" Type="http://schemas.openxmlformats.org/officeDocument/2006/relationships/image" Target="../media/image28.png"/></Relationships>
</file>

<file path=ppt/slides/_rels/slide2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image" Target="../media/image30.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4.png"/><Relationship Id="rId1" Type="http://schemas.openxmlformats.org/officeDocument/2006/relationships/image" Target="../media/image3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5.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7.png"/><Relationship Id="rId1" Type="http://schemas.openxmlformats.org/officeDocument/2006/relationships/image" Target="../media/image36.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9.png"/><Relationship Id="rId1" Type="http://schemas.openxmlformats.org/officeDocument/2006/relationships/image" Target="../media/image38.png"/></Relationships>
</file>

<file path=ppt/slides/_rels/slide3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image" Target="../media/image40.png"/></Relationships>
</file>

<file path=ppt/slides/_rels/slide3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image" Target="../media/image43.pn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6.png"/></Relationships>
</file>

<file path=ppt/slides/_rels/slide36.xml.rels><?xml version="1.0" encoding="UTF-8" standalone="yes"?>
<Relationships xmlns="http://schemas.openxmlformats.org/package/2006/relationships"><Relationship Id="rId7" Type="http://schemas.openxmlformats.org/officeDocument/2006/relationships/notesSlide" Target="../notesSlides/notesSlide3.xml"/><Relationship Id="rId6"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48.png"/><Relationship Id="rId3" Type="http://schemas.openxmlformats.org/officeDocument/2006/relationships/tags" Target="../tags/tag2.xml"/><Relationship Id="rId2" Type="http://schemas.openxmlformats.org/officeDocument/2006/relationships/image" Target="../media/image47.png"/><Relationship Id="rId1" Type="http://schemas.openxmlformats.org/officeDocument/2006/relationships/tags" Target="../tags/tag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2.xml"/><Relationship Id="rId2" Type="http://schemas.openxmlformats.org/officeDocument/2006/relationships/image" Target="../media/image51.png"/><Relationship Id="rId1" Type="http://schemas.openxmlformats.org/officeDocument/2006/relationships/image" Target="../media/image50.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p:cNvSpPr>
            <a:spLocks noGrp="1"/>
          </p:cNvSpPr>
          <p:nvPr>
            <p:ph type="subTitle" idx="1"/>
          </p:nvPr>
        </p:nvSpPr>
        <p:spPr/>
        <p:txBody>
          <a:bodyPr/>
          <a:lstStyle/>
          <a:p>
            <a:r>
              <a:rPr lang="en-US" altLang="zh-CN" dirty="0"/>
              <a:t>BIOS-</a:t>
            </a:r>
            <a:r>
              <a:rPr lang="zh-CN" altLang="en-US" dirty="0"/>
              <a:t>周宇佳</a:t>
            </a:r>
            <a:endParaRPr lang="zh-CN" altLang="en-US" dirty="0"/>
          </a:p>
        </p:txBody>
      </p:sp>
      <p:sp>
        <p:nvSpPr>
          <p:cNvPr id="4" name="文本占位符 3"/>
          <p:cNvSpPr>
            <a:spLocks noGrp="1"/>
          </p:cNvSpPr>
          <p:nvPr>
            <p:ph type="body" sz="quarter" idx="10"/>
          </p:nvPr>
        </p:nvSpPr>
        <p:spPr/>
        <p:txBody>
          <a:bodyPr/>
          <a:lstStyle/>
          <a:p>
            <a:r>
              <a:rPr lang="en-US" altLang="zh-CN" dirty="0"/>
              <a:t>20210811</a:t>
            </a:r>
            <a:endParaRPr lang="zh-CN" altLang="en-US" dirty="0"/>
          </a:p>
        </p:txBody>
      </p:sp>
      <p:sp>
        <p:nvSpPr>
          <p:cNvPr id="5" name="文本占位符 4"/>
          <p:cNvSpPr>
            <a:spLocks noGrp="1"/>
          </p:cNvSpPr>
          <p:nvPr>
            <p:ph type="body" sz="quarter" idx="11"/>
          </p:nvPr>
        </p:nvSpPr>
        <p:spPr/>
        <p:txBody>
          <a:bodyPr/>
          <a:lstStyle/>
          <a:p>
            <a:r>
              <a:rPr kumimoji="1" lang="en-US" altLang="zh-CN" sz="5400" spc="300" dirty="0">
                <a:latin typeface="微软雅黑" panose="020B0503020204020204" charset="-122"/>
                <a:ea typeface="微软雅黑" panose="020B0503020204020204" charset="-122"/>
                <a:cs typeface="微软雅黑" panose="020B0503020204020204" charset="-122"/>
              </a:rPr>
              <a:t>PCI &amp; </a:t>
            </a:r>
            <a:r>
              <a:rPr kumimoji="1" lang="en-US" altLang="zh-CN" sz="5400" spc="300" dirty="0" err="1">
                <a:latin typeface="微软雅黑" panose="020B0503020204020204" charset="-122"/>
                <a:ea typeface="微软雅黑" panose="020B0503020204020204" charset="-122"/>
                <a:cs typeface="微软雅黑" panose="020B0503020204020204" charset="-122"/>
              </a:rPr>
              <a:t>PCIe</a:t>
            </a:r>
            <a:r>
              <a:rPr kumimoji="1" lang="en-US" altLang="zh-CN" sz="5400" spc="300" dirty="0">
                <a:latin typeface="微软雅黑" panose="020B0503020204020204" charset="-122"/>
                <a:ea typeface="微软雅黑" panose="020B0503020204020204" charset="-122"/>
                <a:cs typeface="微软雅黑" panose="020B0503020204020204" charset="-122"/>
              </a:rPr>
              <a:t> </a:t>
            </a:r>
            <a:r>
              <a:rPr kumimoji="1" lang="zh-CN" altLang="en-US" sz="5400" spc="300" dirty="0">
                <a:latin typeface="微软雅黑" panose="020B0503020204020204" charset="-122"/>
                <a:ea typeface="微软雅黑" panose="020B0503020204020204" charset="-122"/>
                <a:cs typeface="微软雅黑" panose="020B0503020204020204" charset="-122"/>
              </a:rPr>
              <a:t>简介</a:t>
            </a:r>
            <a:endParaRPr kumimoji="1" lang="zh-CN" altLang="en-US" sz="5400" spc="300" dirty="0">
              <a:latin typeface="微软雅黑" panose="020B0503020204020204" charset="-122"/>
              <a:ea typeface="微软雅黑" panose="020B0503020204020204" charset="-122"/>
              <a:cs typeface="微软雅黑" panose="020B0503020204020204"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852854" y="2110155"/>
            <a:ext cx="10182596" cy="2308324"/>
          </a:xfrm>
          <a:prstGeom prst="rect">
            <a:avLst/>
          </a:prstGeom>
          <a:noFill/>
        </p:spPr>
        <p:txBody>
          <a:bodyPr wrap="none" rtlCol="0">
            <a:spAutoFit/>
          </a:bodyPr>
          <a:lstStyle/>
          <a:p>
            <a:endParaRPr lang="en-US" altLang="zh-CN" dirty="0"/>
          </a:p>
          <a:p>
            <a:r>
              <a:rPr lang="zh-CN" altLang="en-US" dirty="0"/>
              <a:t>总线号 </a:t>
            </a:r>
            <a:r>
              <a:rPr lang="en-US" altLang="zh-CN" dirty="0"/>
              <a:t>bus (8bit)</a:t>
            </a:r>
            <a:r>
              <a:rPr lang="zh-CN" altLang="en-US" dirty="0"/>
              <a:t>：</a:t>
            </a:r>
            <a:r>
              <a:rPr lang="en-US" altLang="zh-CN" dirty="0"/>
              <a:t>Host </a:t>
            </a:r>
            <a:r>
              <a:rPr lang="zh-CN" altLang="en-US" dirty="0"/>
              <a:t>桥引出总线</a:t>
            </a:r>
            <a:r>
              <a:rPr lang="en-US" altLang="zh-CN" dirty="0"/>
              <a:t>0</a:t>
            </a:r>
            <a:r>
              <a:rPr lang="zh-CN" altLang="en-US" dirty="0"/>
              <a:t>，</a:t>
            </a:r>
            <a:r>
              <a:rPr lang="en-US" altLang="zh-CN" dirty="0"/>
              <a:t>PCI</a:t>
            </a:r>
            <a:r>
              <a:rPr lang="zh-CN" altLang="en-US" dirty="0"/>
              <a:t>桥可以引出下一级的总线。最多有</a:t>
            </a:r>
            <a:r>
              <a:rPr lang="en-US" altLang="zh-CN" dirty="0"/>
              <a:t>256</a:t>
            </a:r>
            <a:r>
              <a:rPr lang="zh-CN" altLang="en-US" dirty="0"/>
              <a:t>条总线。</a:t>
            </a:r>
            <a:endParaRPr lang="en-US" altLang="zh-CN" dirty="0"/>
          </a:p>
          <a:p>
            <a:r>
              <a:rPr lang="en-US" altLang="zh-CN" dirty="0"/>
              <a:t>                              </a:t>
            </a:r>
            <a:r>
              <a:rPr lang="zh-CN" altLang="en-US" dirty="0"/>
              <a:t>非总线</a:t>
            </a:r>
            <a:r>
              <a:rPr lang="en-US" altLang="zh-CN" dirty="0"/>
              <a:t>0</a:t>
            </a:r>
            <a:r>
              <a:rPr lang="zh-CN" altLang="en-US" dirty="0"/>
              <a:t>上的设备的总线号由引出该总线的</a:t>
            </a:r>
            <a:r>
              <a:rPr lang="en-US" altLang="zh-CN" dirty="0"/>
              <a:t>PCI</a:t>
            </a:r>
            <a:r>
              <a:rPr lang="zh-CN" altLang="en-US" dirty="0"/>
              <a:t>桥的配置空间的</a:t>
            </a:r>
            <a:r>
              <a:rPr lang="en-US" altLang="zh-CN" dirty="0"/>
              <a:t>offset 19h</a:t>
            </a:r>
            <a:r>
              <a:rPr lang="zh-CN" altLang="en-US" dirty="0"/>
              <a:t>给出。</a:t>
            </a:r>
            <a:endParaRPr lang="en-US" altLang="zh-CN" dirty="0"/>
          </a:p>
          <a:p>
            <a:endParaRPr lang="en-US" altLang="zh-CN" dirty="0"/>
          </a:p>
          <a:p>
            <a:r>
              <a:rPr lang="zh-CN" altLang="en-US" dirty="0"/>
              <a:t>设备号 </a:t>
            </a:r>
            <a:r>
              <a:rPr lang="en-US" altLang="zh-CN" dirty="0"/>
              <a:t>device (5bit): </a:t>
            </a:r>
            <a:r>
              <a:rPr lang="zh-CN" altLang="en-US" dirty="0"/>
              <a:t>由</a:t>
            </a:r>
            <a:r>
              <a:rPr lang="en-US" altLang="zh-CN" dirty="0"/>
              <a:t>PCI</a:t>
            </a:r>
            <a:r>
              <a:rPr lang="zh-CN" altLang="en-US" dirty="0"/>
              <a:t>设备</a:t>
            </a:r>
            <a:r>
              <a:rPr lang="en-US" altLang="zh-CN" dirty="0"/>
              <a:t>IDSEL</a:t>
            </a:r>
            <a:r>
              <a:rPr lang="zh-CN" altLang="en-US" dirty="0"/>
              <a:t>引脚所连接的地址线决定。一条</a:t>
            </a:r>
            <a:r>
              <a:rPr lang="en-US" altLang="zh-CN" dirty="0"/>
              <a:t>PCI</a:t>
            </a:r>
            <a:r>
              <a:rPr lang="zh-CN" altLang="en-US" dirty="0"/>
              <a:t>总线上最多可以有</a:t>
            </a:r>
            <a:r>
              <a:rPr lang="en-US" altLang="zh-CN" dirty="0"/>
              <a:t>32</a:t>
            </a:r>
            <a:r>
              <a:rPr lang="zh-CN" altLang="en-US" dirty="0"/>
              <a:t>设备。</a:t>
            </a:r>
            <a:endParaRPr lang="en-US" altLang="zh-CN" dirty="0"/>
          </a:p>
          <a:p>
            <a:endParaRPr lang="en-US" altLang="zh-CN" dirty="0"/>
          </a:p>
          <a:p>
            <a:r>
              <a:rPr lang="zh-CN" altLang="en-US" dirty="0"/>
              <a:t>功能号 </a:t>
            </a:r>
            <a:r>
              <a:rPr lang="en-US" altLang="zh-CN" dirty="0"/>
              <a:t>Function (3bit): </a:t>
            </a:r>
            <a:r>
              <a:rPr lang="zh-CN" altLang="en-US" dirty="0"/>
              <a:t>由</a:t>
            </a:r>
            <a:r>
              <a:rPr lang="en-US" altLang="zh-CN" dirty="0"/>
              <a:t>PCI</a:t>
            </a:r>
            <a:r>
              <a:rPr lang="zh-CN" altLang="en-US" dirty="0"/>
              <a:t>设备决定，一个</a:t>
            </a:r>
            <a:r>
              <a:rPr lang="en-US" altLang="zh-CN" dirty="0"/>
              <a:t>PCI</a:t>
            </a:r>
            <a:r>
              <a:rPr lang="zh-CN" altLang="en-US" dirty="0"/>
              <a:t>设备最多可以有</a:t>
            </a:r>
            <a:r>
              <a:rPr lang="en-US" altLang="zh-CN" dirty="0"/>
              <a:t>8</a:t>
            </a:r>
            <a:r>
              <a:rPr lang="zh-CN" altLang="en-US" dirty="0"/>
              <a:t>个功能。</a:t>
            </a:r>
            <a:endParaRPr lang="en-US" altLang="zh-CN" dirty="0"/>
          </a:p>
          <a:p>
            <a:endParaRPr lang="en-US" altLang="zh-CN"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stretch>
            <a:fillRect/>
          </a:stretch>
        </p:blipFill>
        <p:spPr>
          <a:xfrm>
            <a:off x="1396876" y="1461354"/>
            <a:ext cx="9591675" cy="4181475"/>
          </a:xfrm>
          <a:prstGeom prst="rect">
            <a:avLst/>
          </a:prstGeom>
        </p:spPr>
      </p:pic>
      <p:sp>
        <p:nvSpPr>
          <p:cNvPr id="5" name="矩形 4"/>
          <p:cNvSpPr/>
          <p:nvPr/>
        </p:nvSpPr>
        <p:spPr>
          <a:xfrm>
            <a:off x="304849" y="800072"/>
            <a:ext cx="1664238" cy="369332"/>
          </a:xfrm>
          <a:prstGeom prst="rect">
            <a:avLst/>
          </a:prstGeom>
        </p:spPr>
        <p:txBody>
          <a:bodyPr wrap="none">
            <a:spAutoFit/>
          </a:bodyPr>
          <a:lstStyle/>
          <a:p>
            <a:r>
              <a:rPr lang="en-US" altLang="zh-CN" b="1" dirty="0">
                <a:latin typeface="Arial" panose="020B0604020202020204" pitchFamily="34" charset="0"/>
              </a:rPr>
              <a:t>PCI BUS </a:t>
            </a:r>
            <a:r>
              <a:rPr lang="zh-CN" altLang="en-US" b="1" dirty="0">
                <a:latin typeface="Arial" panose="020B0604020202020204" pitchFamily="34" charset="0"/>
              </a:rPr>
              <a:t>分配</a:t>
            </a:r>
            <a:endParaRPr lang="zh-CN" altLang="en-US" b="1"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308519" y="747094"/>
            <a:ext cx="1055097" cy="369332"/>
          </a:xfrm>
          <a:prstGeom prst="rect">
            <a:avLst/>
          </a:prstGeom>
          <a:noFill/>
        </p:spPr>
        <p:txBody>
          <a:bodyPr wrap="none" rtlCol="0">
            <a:spAutoFit/>
          </a:bodyPr>
          <a:lstStyle/>
          <a:p>
            <a:r>
              <a:rPr lang="en-US" altLang="zh-CN" b="1" dirty="0"/>
              <a:t>PCI </a:t>
            </a:r>
            <a:r>
              <a:rPr lang="zh-CN" altLang="en-US" b="1" dirty="0"/>
              <a:t>信号</a:t>
            </a:r>
            <a:endParaRPr kumimoji="1" lang="zh-CN" altLang="en-US" sz="2800" b="1"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endParaRPr>
          </a:p>
        </p:txBody>
      </p:sp>
      <p:pic>
        <p:nvPicPr>
          <p:cNvPr id="2" name="图片 1"/>
          <p:cNvPicPr>
            <a:picLocks noChangeAspect="1"/>
          </p:cNvPicPr>
          <p:nvPr/>
        </p:nvPicPr>
        <p:blipFill>
          <a:blip r:embed="rId1"/>
          <a:stretch>
            <a:fillRect/>
          </a:stretch>
        </p:blipFill>
        <p:spPr>
          <a:xfrm>
            <a:off x="2274101" y="828675"/>
            <a:ext cx="7810500" cy="602932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70128" y="1618734"/>
            <a:ext cx="7701147" cy="3139321"/>
          </a:xfrm>
          <a:prstGeom prst="rect">
            <a:avLst/>
          </a:prstGeom>
        </p:spPr>
        <p:txBody>
          <a:bodyPr wrap="none">
            <a:spAutoFit/>
          </a:bodyPr>
          <a:lstStyle/>
          <a:p>
            <a:endParaRPr lang="en-US" altLang="zh-CN" dirty="0">
              <a:latin typeface="Helvetica" panose="020B0604020202020204" pitchFamily="34" charset="0"/>
            </a:endParaRPr>
          </a:p>
          <a:p>
            <a:r>
              <a:rPr lang="en-US" altLang="zh-CN" dirty="0">
                <a:latin typeface="Helvetica" panose="020B0604020202020204" pitchFamily="34" charset="0"/>
              </a:rPr>
              <a:t>AD[31::00]</a:t>
            </a:r>
            <a:r>
              <a:rPr lang="zh-CN" altLang="en-US" dirty="0">
                <a:latin typeface="Helvetica" panose="020B0604020202020204" pitchFamily="34" charset="0"/>
              </a:rPr>
              <a:t>：</a:t>
            </a:r>
            <a:r>
              <a:rPr lang="zh-CN" altLang="en-US" b="1" dirty="0"/>
              <a:t>地址和数据在同一</a:t>
            </a:r>
            <a:r>
              <a:rPr lang="en-US" altLang="zh-CN" b="1" dirty="0"/>
              <a:t>PCI</a:t>
            </a:r>
            <a:r>
              <a:rPr lang="zh-CN" altLang="en-US" b="1" dirty="0"/>
              <a:t>引脚上多路复用</a:t>
            </a:r>
            <a:endParaRPr lang="en-US" altLang="zh-CN" b="1" dirty="0"/>
          </a:p>
          <a:p>
            <a:endParaRPr lang="en-US" altLang="zh-CN" dirty="0"/>
          </a:p>
          <a:p>
            <a:r>
              <a:rPr lang="en-US" altLang="zh-CN" dirty="0"/>
              <a:t>CLK#: </a:t>
            </a:r>
            <a:r>
              <a:rPr lang="zh-CN" altLang="en-US" dirty="0"/>
              <a:t>时钟信号，为</a:t>
            </a:r>
            <a:r>
              <a:rPr lang="en-US" altLang="zh-CN" dirty="0"/>
              <a:t>PCI</a:t>
            </a:r>
            <a:r>
              <a:rPr lang="zh-CN" altLang="en-US" dirty="0"/>
              <a:t>上的所有事务提供定时，并且是每个</a:t>
            </a:r>
            <a:r>
              <a:rPr lang="en-US" altLang="zh-CN" dirty="0"/>
              <a:t>PCI</a:t>
            </a:r>
            <a:r>
              <a:rPr lang="zh-CN" altLang="en-US" dirty="0"/>
              <a:t>设备的输入</a:t>
            </a:r>
            <a:endParaRPr lang="en-US" altLang="zh-CN" dirty="0"/>
          </a:p>
          <a:p>
            <a:endParaRPr lang="en-US" altLang="zh-CN" dirty="0"/>
          </a:p>
          <a:p>
            <a:r>
              <a:rPr lang="en-US" altLang="zh-CN" dirty="0"/>
              <a:t>RST#:</a:t>
            </a:r>
            <a:r>
              <a:rPr lang="zh-CN" altLang="en-US" dirty="0"/>
              <a:t>复位用于使特定于</a:t>
            </a:r>
            <a:r>
              <a:rPr lang="en-US" altLang="zh-CN" dirty="0"/>
              <a:t>PCI</a:t>
            </a:r>
            <a:r>
              <a:rPr lang="zh-CN" altLang="en-US" dirty="0"/>
              <a:t>的寄存器，定序器和信号进入一致状态</a:t>
            </a:r>
            <a:endParaRPr lang="en-US" altLang="zh-CN" dirty="0"/>
          </a:p>
          <a:p>
            <a:endParaRPr lang="en-US" altLang="zh-CN" dirty="0"/>
          </a:p>
          <a:p>
            <a:r>
              <a:rPr lang="en-US" altLang="zh-CN" dirty="0"/>
              <a:t>INTA#~INTD#: </a:t>
            </a:r>
            <a:r>
              <a:rPr lang="zh-CN" altLang="en-US" dirty="0"/>
              <a:t>中断请求信号</a:t>
            </a:r>
            <a:endParaRPr lang="en-US" altLang="zh-CN" dirty="0"/>
          </a:p>
          <a:p>
            <a:endParaRPr lang="en-US" altLang="zh-CN" dirty="0"/>
          </a:p>
          <a:p>
            <a:r>
              <a:rPr lang="en-US" altLang="zh-CN" dirty="0"/>
              <a:t>IDSEL: </a:t>
            </a:r>
            <a:r>
              <a:rPr lang="zh-CN" altLang="en-US" dirty="0"/>
              <a:t>该信号为片选信号，该信号决定</a:t>
            </a:r>
            <a:r>
              <a:rPr lang="en-US" altLang="zh-CN" dirty="0"/>
              <a:t>PCI</a:t>
            </a:r>
            <a:r>
              <a:rPr lang="zh-CN" altLang="en-US" dirty="0"/>
              <a:t>设备在</a:t>
            </a:r>
            <a:r>
              <a:rPr lang="en-US" altLang="zh-CN" dirty="0"/>
              <a:t>PCI</a:t>
            </a:r>
            <a:r>
              <a:rPr lang="zh-CN" altLang="en-US" dirty="0"/>
              <a:t>总线上的设备号</a:t>
            </a:r>
            <a:endParaRPr lang="en-US" altLang="zh-CN" dirty="0"/>
          </a:p>
          <a:p>
            <a:endParaRPr lang="en-US" altLang="zh-CN" dirty="0"/>
          </a:p>
        </p:txBody>
      </p:sp>
      <p:sp>
        <p:nvSpPr>
          <p:cNvPr id="5" name="矩形 4"/>
          <p:cNvSpPr/>
          <p:nvPr/>
        </p:nvSpPr>
        <p:spPr>
          <a:xfrm>
            <a:off x="570128" y="785614"/>
            <a:ext cx="1055097" cy="369332"/>
          </a:xfrm>
          <a:prstGeom prst="rect">
            <a:avLst/>
          </a:prstGeom>
        </p:spPr>
        <p:txBody>
          <a:bodyPr wrap="none">
            <a:spAutoFit/>
          </a:bodyPr>
          <a:lstStyle/>
          <a:p>
            <a:r>
              <a:rPr lang="en-US" altLang="zh-CN" b="1" dirty="0"/>
              <a:t>PCI </a:t>
            </a:r>
            <a:r>
              <a:rPr lang="zh-CN" altLang="en-US" b="1" dirty="0"/>
              <a:t>信号</a:t>
            </a:r>
            <a:endParaRPr kumimoji="1" lang="zh-CN" altLang="en-US" sz="2800" b="1"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stretch>
            <a:fillRect/>
          </a:stretch>
        </p:blipFill>
        <p:spPr>
          <a:xfrm>
            <a:off x="374707" y="1713922"/>
            <a:ext cx="4528221" cy="3678730"/>
          </a:xfrm>
          <a:prstGeom prst="rect">
            <a:avLst/>
          </a:prstGeom>
        </p:spPr>
      </p:pic>
      <p:sp>
        <p:nvSpPr>
          <p:cNvPr id="4" name="矩形 3"/>
          <p:cNvSpPr/>
          <p:nvPr/>
        </p:nvSpPr>
        <p:spPr>
          <a:xfrm>
            <a:off x="5292206" y="2676124"/>
            <a:ext cx="5645084" cy="1754326"/>
          </a:xfrm>
          <a:prstGeom prst="rect">
            <a:avLst/>
          </a:prstGeom>
        </p:spPr>
        <p:txBody>
          <a:bodyPr wrap="square">
            <a:spAutoFit/>
          </a:bodyPr>
          <a:lstStyle/>
          <a:p>
            <a:endParaRPr lang="en-US" altLang="zh-CN" dirty="0">
              <a:latin typeface="Helvetica" panose="020B0604020202020204" pitchFamily="34" charset="0"/>
            </a:endParaRPr>
          </a:p>
          <a:p>
            <a:r>
              <a:rPr lang="en-US" altLang="zh-CN" dirty="0">
                <a:latin typeface="Helvetica" panose="020B0604020202020204" pitchFamily="34" charset="0"/>
              </a:rPr>
              <a:t>PCIe</a:t>
            </a:r>
            <a:r>
              <a:rPr lang="zh-CN" altLang="en-US" dirty="0">
                <a:latin typeface="Helvetica" panose="020B0604020202020204" pitchFamily="34" charset="0"/>
              </a:rPr>
              <a:t>和</a:t>
            </a:r>
            <a:r>
              <a:rPr lang="en-US" altLang="zh-CN" dirty="0">
                <a:latin typeface="Helvetica" panose="020B0604020202020204" pitchFamily="34" charset="0"/>
              </a:rPr>
              <a:t>PCI</a:t>
            </a:r>
            <a:r>
              <a:rPr lang="zh-CN" altLang="en-US" dirty="0">
                <a:latin typeface="Helvetica" panose="020B0604020202020204" pitchFamily="34" charset="0"/>
              </a:rPr>
              <a:t>最大的改变时由并行改为串行，通过使用差分信号传输。相同内容通过一正一反镜像传输，干扰可以很快被发现和纠正，从而可以将传输频率大幅提升。</a:t>
            </a:r>
            <a:endParaRPr lang="en-US" altLang="zh-CN" dirty="0"/>
          </a:p>
          <a:p>
            <a:endParaRPr lang="en-US" altLang="zh-CN" dirty="0"/>
          </a:p>
        </p:txBody>
      </p:sp>
      <p:sp>
        <p:nvSpPr>
          <p:cNvPr id="5" name="矩形 4"/>
          <p:cNvSpPr/>
          <p:nvPr/>
        </p:nvSpPr>
        <p:spPr>
          <a:xfrm>
            <a:off x="570128" y="785614"/>
            <a:ext cx="1242648" cy="369332"/>
          </a:xfrm>
          <a:prstGeom prst="rect">
            <a:avLst/>
          </a:prstGeom>
        </p:spPr>
        <p:txBody>
          <a:bodyPr wrap="none">
            <a:spAutoFit/>
          </a:bodyPr>
          <a:lstStyle/>
          <a:p>
            <a:r>
              <a:rPr lang="en-US" altLang="zh-CN" b="1" dirty="0"/>
              <a:t>PCIe </a:t>
            </a:r>
            <a:r>
              <a:rPr lang="zh-CN" altLang="en-US" b="1" dirty="0"/>
              <a:t>架构</a:t>
            </a:r>
            <a:r>
              <a:rPr lang="en-US" altLang="zh-CN" b="1" dirty="0"/>
              <a:t> </a:t>
            </a:r>
            <a:endParaRPr kumimoji="1" lang="zh-CN" altLang="en-US" sz="2800" b="1"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stretch>
            <a:fillRect/>
          </a:stretch>
        </p:blipFill>
        <p:spPr>
          <a:xfrm>
            <a:off x="2111192" y="1248563"/>
            <a:ext cx="7301401" cy="5326800"/>
          </a:xfrm>
          <a:prstGeom prst="rect">
            <a:avLst/>
          </a:prstGeom>
        </p:spPr>
      </p:pic>
      <p:sp>
        <p:nvSpPr>
          <p:cNvPr id="5" name="文本框 4"/>
          <p:cNvSpPr txBox="1"/>
          <p:nvPr/>
        </p:nvSpPr>
        <p:spPr>
          <a:xfrm>
            <a:off x="290146" y="879231"/>
            <a:ext cx="1640193" cy="369332"/>
          </a:xfrm>
          <a:prstGeom prst="rect">
            <a:avLst/>
          </a:prstGeom>
          <a:noFill/>
        </p:spPr>
        <p:txBody>
          <a:bodyPr wrap="none" rtlCol="0">
            <a:spAutoFit/>
          </a:bodyPr>
          <a:lstStyle/>
          <a:p>
            <a:r>
              <a:rPr lang="en-US" altLang="zh-CN" b="1" dirty="0" err="1"/>
              <a:t>PCIe</a:t>
            </a:r>
            <a:r>
              <a:rPr lang="zh-CN" altLang="en-US" b="1" dirty="0"/>
              <a:t> 拓扑结构</a:t>
            </a:r>
            <a:endParaRPr lang="zh-CN" altLang="en-US" b="1"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290146" y="879231"/>
            <a:ext cx="2510624" cy="369332"/>
          </a:xfrm>
          <a:prstGeom prst="rect">
            <a:avLst/>
          </a:prstGeom>
          <a:noFill/>
        </p:spPr>
        <p:txBody>
          <a:bodyPr wrap="none" rtlCol="0">
            <a:spAutoFit/>
          </a:bodyPr>
          <a:lstStyle/>
          <a:p>
            <a:r>
              <a:rPr lang="en-US" altLang="zh-CN" b="1" dirty="0"/>
              <a:t>PCIe</a:t>
            </a:r>
            <a:r>
              <a:rPr lang="zh-CN" altLang="en-US" b="1" dirty="0"/>
              <a:t> 与 </a:t>
            </a:r>
            <a:r>
              <a:rPr lang="en-US" altLang="zh-CN" b="1" dirty="0"/>
              <a:t>PCI</a:t>
            </a:r>
            <a:r>
              <a:rPr lang="zh-CN" altLang="en-US" b="1" dirty="0"/>
              <a:t>的不同点：</a:t>
            </a:r>
            <a:endParaRPr lang="zh-CN" altLang="en-US" b="1" dirty="0"/>
          </a:p>
        </p:txBody>
      </p:sp>
      <p:sp>
        <p:nvSpPr>
          <p:cNvPr id="6" name="文本框 5"/>
          <p:cNvSpPr txBox="1"/>
          <p:nvPr/>
        </p:nvSpPr>
        <p:spPr>
          <a:xfrm>
            <a:off x="588145" y="1961005"/>
            <a:ext cx="7614821" cy="2031325"/>
          </a:xfrm>
          <a:prstGeom prst="rect">
            <a:avLst/>
          </a:prstGeom>
          <a:noFill/>
        </p:spPr>
        <p:txBody>
          <a:bodyPr wrap="square">
            <a:spAutoFit/>
          </a:bodyPr>
          <a:lstStyle/>
          <a:p>
            <a:pPr marL="285750" indent="-285750">
              <a:buFont typeface="Arial" panose="020B0604020202020204" pitchFamily="34" charset="0"/>
              <a:buChar char="•"/>
            </a:pPr>
            <a:r>
              <a:rPr lang="en-US" altLang="zh-CN" sz="1800" dirty="0"/>
              <a:t>PCI</a:t>
            </a:r>
            <a:r>
              <a:rPr lang="zh-CN" altLang="en-US" sz="1800" dirty="0"/>
              <a:t>是总线结构，而</a:t>
            </a:r>
            <a:r>
              <a:rPr lang="en-US" altLang="zh-CN" sz="1800" dirty="0"/>
              <a:t>PCIe</a:t>
            </a:r>
            <a:r>
              <a:rPr lang="zh-CN" altLang="en-US" sz="1800" dirty="0"/>
              <a:t>是点对点结构</a:t>
            </a:r>
            <a:endParaRPr lang="en-US" altLang="zh-CN" sz="1800" dirty="0"/>
          </a:p>
          <a:p>
            <a:pPr marL="285750" indent="-285750">
              <a:buFont typeface="Arial" panose="020B0604020202020204" pitchFamily="34" charset="0"/>
              <a:buChar char="•"/>
            </a:pPr>
            <a:endParaRPr lang="en-US" altLang="zh-CN" sz="1800" dirty="0"/>
          </a:p>
          <a:p>
            <a:pPr marL="285750" indent="-285750">
              <a:buFont typeface="Arial" panose="020B0604020202020204" pitchFamily="34" charset="0"/>
              <a:buChar char="•"/>
            </a:pPr>
            <a:r>
              <a:rPr lang="en-US" altLang="zh-CN" sz="1800" dirty="0"/>
              <a:t>PCIe</a:t>
            </a:r>
            <a:r>
              <a:rPr lang="zh-CN" altLang="en-US" sz="1800" dirty="0"/>
              <a:t>的连线是由不同的</a:t>
            </a:r>
            <a:r>
              <a:rPr lang="en-US" altLang="zh-CN" sz="1800" dirty="0"/>
              <a:t>lane</a:t>
            </a:r>
            <a:r>
              <a:rPr lang="zh-CN" altLang="en-US" sz="1800" dirty="0"/>
              <a:t>来连接的</a:t>
            </a:r>
            <a:endParaRPr lang="en-US" altLang="zh-CN" sz="1800" dirty="0"/>
          </a:p>
          <a:p>
            <a:pPr marL="285750" indent="-285750">
              <a:buFont typeface="Arial" panose="020B0604020202020204" pitchFamily="34" charset="0"/>
              <a:buChar char="•"/>
            </a:pPr>
            <a:endParaRPr lang="en-US" altLang="zh-CN" sz="1800" dirty="0"/>
          </a:p>
          <a:p>
            <a:pPr marL="285750" indent="-285750">
              <a:buFont typeface="Arial" panose="020B0604020202020204" pitchFamily="34" charset="0"/>
              <a:buChar char="•"/>
            </a:pPr>
            <a:r>
              <a:rPr lang="en-US" altLang="zh-CN" sz="1800" dirty="0"/>
              <a:t>PCI</a:t>
            </a:r>
            <a:r>
              <a:rPr lang="zh-CN" altLang="en-US" sz="1800" dirty="0"/>
              <a:t>配置空间从</a:t>
            </a:r>
            <a:r>
              <a:rPr lang="en-US" altLang="zh-CN" sz="1800" dirty="0"/>
              <a:t>256B</a:t>
            </a:r>
            <a:r>
              <a:rPr lang="zh-CN" altLang="en-US" sz="1800" dirty="0"/>
              <a:t>扩展为</a:t>
            </a:r>
            <a:r>
              <a:rPr lang="en-US" altLang="zh-CN" sz="1800" dirty="0"/>
              <a:t>4k</a:t>
            </a:r>
            <a:endParaRPr lang="en-US" altLang="zh-CN" sz="1800" dirty="0"/>
          </a:p>
          <a:p>
            <a:pPr marL="285750" indent="-285750">
              <a:buFont typeface="Arial" panose="020B0604020202020204" pitchFamily="34" charset="0"/>
              <a:buChar char="•"/>
            </a:pPr>
            <a:endParaRPr lang="en-US" altLang="zh-CN" sz="1800" dirty="0"/>
          </a:p>
          <a:p>
            <a:pPr marL="285750" indent="-285750">
              <a:buFont typeface="Arial" panose="020B0604020202020204" pitchFamily="34" charset="0"/>
              <a:buChar char="•"/>
            </a:pPr>
            <a:r>
              <a:rPr lang="en-US" altLang="zh-CN" sz="1800" dirty="0"/>
              <a:t>PCIe</a:t>
            </a:r>
            <a:r>
              <a:rPr lang="zh-CN" altLang="en-US" sz="1800" dirty="0"/>
              <a:t>提供了很多特殊功能，如</a:t>
            </a:r>
            <a:r>
              <a:rPr lang="en-US" altLang="zh-CN" sz="1800" dirty="0"/>
              <a:t>Complete Timeout(</a:t>
            </a:r>
            <a:r>
              <a:rPr lang="en-US" altLang="zh-CN" dirty="0"/>
              <a:t>CTO)</a:t>
            </a:r>
            <a:r>
              <a:rPr lang="zh-CN" altLang="en-US" dirty="0"/>
              <a:t>，</a:t>
            </a:r>
            <a:r>
              <a:rPr lang="en-US" altLang="zh-CN" dirty="0"/>
              <a:t>MaxPayload</a:t>
            </a:r>
            <a:r>
              <a:rPr lang="zh-CN" altLang="en-US" dirty="0"/>
              <a:t>等</a:t>
            </a:r>
            <a:endParaRPr lang="en-US" altLang="zh-CN" sz="180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half" idx="1"/>
          </p:nvPr>
        </p:nvSpPr>
        <p:spPr/>
        <p:txBody>
          <a:bodyPr/>
          <a:lstStyle/>
          <a:p>
            <a:r>
              <a:rPr lang="en-US" altLang="zh-CN" b="1" dirty="0"/>
              <a:t>PCI</a:t>
            </a:r>
            <a:r>
              <a:rPr lang="zh-CN" altLang="en-US" dirty="0"/>
              <a:t>空间访问</a:t>
            </a:r>
            <a:endParaRPr lang="zh-CN" altLang="en-US" dirty="0"/>
          </a:p>
        </p:txBody>
      </p:sp>
      <p:sp>
        <p:nvSpPr>
          <p:cNvPr id="3" name="内容占位符 2"/>
          <p:cNvSpPr>
            <a:spLocks noGrp="1"/>
          </p:cNvSpPr>
          <p:nvPr>
            <p:ph sz="half" idx="12"/>
          </p:nvPr>
        </p:nvSpPr>
        <p:spPr/>
        <p:txBody>
          <a:bodyPr/>
          <a:lstStyle/>
          <a:p>
            <a:r>
              <a:rPr lang="en-US" altLang="zh-CN" dirty="0"/>
              <a:t> </a:t>
            </a:r>
            <a:endParaRPr lang="zh-CN" altLang="en-US"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86153" y="1674674"/>
            <a:ext cx="10245969" cy="1754326"/>
          </a:xfrm>
          <a:prstGeom prst="rect">
            <a:avLst/>
          </a:prstGeom>
        </p:spPr>
        <p:txBody>
          <a:bodyPr wrap="square">
            <a:spAutoFit/>
          </a:bodyPr>
          <a:lstStyle/>
          <a:p>
            <a:r>
              <a:rPr lang="en-US" altLang="zh-CN" dirty="0">
                <a:solidFill>
                  <a:srgbClr val="333333"/>
                </a:solidFill>
                <a:latin typeface="Avenir"/>
              </a:rPr>
              <a:t>PCI</a:t>
            </a:r>
            <a:r>
              <a:rPr lang="zh-CN" altLang="en-US" dirty="0">
                <a:solidFill>
                  <a:srgbClr val="333333"/>
                </a:solidFill>
                <a:latin typeface="Avenir"/>
              </a:rPr>
              <a:t>体系结构中，一共支持三种地址空间：</a:t>
            </a:r>
            <a:r>
              <a:rPr lang="en-US" altLang="zh-CN" dirty="0">
                <a:solidFill>
                  <a:srgbClr val="333333"/>
                </a:solidFill>
                <a:latin typeface="Avenir"/>
              </a:rPr>
              <a:t>Memory Address Space</a:t>
            </a:r>
            <a:r>
              <a:rPr lang="zh-CN" altLang="en-US" dirty="0">
                <a:solidFill>
                  <a:srgbClr val="333333"/>
                </a:solidFill>
                <a:latin typeface="Avenir"/>
              </a:rPr>
              <a:t>、</a:t>
            </a:r>
            <a:r>
              <a:rPr lang="en-US" altLang="zh-CN" dirty="0">
                <a:solidFill>
                  <a:srgbClr val="333333"/>
                </a:solidFill>
                <a:latin typeface="Avenir"/>
              </a:rPr>
              <a:t>I/O Address Space</a:t>
            </a:r>
            <a:r>
              <a:rPr lang="zh-CN" altLang="en-US" dirty="0">
                <a:solidFill>
                  <a:srgbClr val="333333"/>
                </a:solidFill>
                <a:latin typeface="Avenir"/>
              </a:rPr>
              <a:t>和</a:t>
            </a:r>
            <a:r>
              <a:rPr lang="en-US" altLang="zh-CN" dirty="0">
                <a:solidFill>
                  <a:srgbClr val="333333"/>
                </a:solidFill>
                <a:latin typeface="Avenir"/>
              </a:rPr>
              <a:t>Configuration Address Space</a:t>
            </a:r>
            <a:r>
              <a:rPr lang="zh-CN" altLang="en-US" dirty="0">
                <a:solidFill>
                  <a:srgbClr val="333333"/>
                </a:solidFill>
                <a:latin typeface="Avenir"/>
              </a:rPr>
              <a:t>。其中</a:t>
            </a:r>
            <a:r>
              <a:rPr lang="en-US" altLang="zh-CN" dirty="0">
                <a:solidFill>
                  <a:srgbClr val="333333"/>
                </a:solidFill>
                <a:latin typeface="Avenir"/>
              </a:rPr>
              <a:t>x86</a:t>
            </a:r>
            <a:r>
              <a:rPr lang="zh-CN" altLang="en-US" dirty="0">
                <a:solidFill>
                  <a:srgbClr val="333333"/>
                </a:solidFill>
                <a:latin typeface="Avenir"/>
              </a:rPr>
              <a:t>处理器可以直接访问的只有</a:t>
            </a:r>
            <a:r>
              <a:rPr lang="en-US" altLang="zh-CN" dirty="0">
                <a:solidFill>
                  <a:srgbClr val="333333"/>
                </a:solidFill>
                <a:latin typeface="Avenir"/>
              </a:rPr>
              <a:t>Memory Address Space</a:t>
            </a:r>
            <a:r>
              <a:rPr lang="zh-CN" altLang="en-US" dirty="0">
                <a:solidFill>
                  <a:srgbClr val="333333"/>
                </a:solidFill>
                <a:latin typeface="Avenir"/>
              </a:rPr>
              <a:t>和</a:t>
            </a:r>
            <a:r>
              <a:rPr lang="en-US" altLang="zh-CN" dirty="0">
                <a:solidFill>
                  <a:srgbClr val="333333"/>
                </a:solidFill>
                <a:latin typeface="Avenir"/>
              </a:rPr>
              <a:t>I/O Address Space</a:t>
            </a:r>
            <a:r>
              <a:rPr lang="zh-CN" altLang="en-US" dirty="0">
                <a:solidFill>
                  <a:srgbClr val="333333"/>
                </a:solidFill>
                <a:latin typeface="Avenir"/>
              </a:rPr>
              <a:t>。而访问</a:t>
            </a:r>
            <a:r>
              <a:rPr lang="en-US" altLang="zh-CN" dirty="0">
                <a:solidFill>
                  <a:srgbClr val="333333"/>
                </a:solidFill>
                <a:latin typeface="Avenir"/>
              </a:rPr>
              <a:t>Configuration Address Space</a:t>
            </a:r>
            <a:r>
              <a:rPr lang="zh-CN" altLang="en-US" dirty="0">
                <a:solidFill>
                  <a:srgbClr val="333333"/>
                </a:solidFill>
                <a:latin typeface="Avenir"/>
              </a:rPr>
              <a:t>则需要通过索引</a:t>
            </a:r>
            <a:r>
              <a:rPr lang="en-US" altLang="zh-CN" dirty="0">
                <a:solidFill>
                  <a:srgbClr val="333333"/>
                </a:solidFill>
                <a:latin typeface="Avenir"/>
              </a:rPr>
              <a:t>IO</a:t>
            </a:r>
            <a:r>
              <a:rPr lang="zh-CN" altLang="en-US" dirty="0">
                <a:solidFill>
                  <a:srgbClr val="333333"/>
                </a:solidFill>
                <a:latin typeface="Avenir"/>
              </a:rPr>
              <a:t>寄存器来完成。</a:t>
            </a:r>
            <a:endParaRPr lang="en-US" altLang="zh-CN" dirty="0">
              <a:solidFill>
                <a:srgbClr val="333333"/>
              </a:solidFill>
              <a:latin typeface="Avenir"/>
            </a:endParaRPr>
          </a:p>
          <a:p>
            <a:endParaRPr lang="en-US" altLang="zh-CN" dirty="0">
              <a:solidFill>
                <a:srgbClr val="333333"/>
              </a:solidFill>
              <a:latin typeface="Avenir"/>
            </a:endParaRPr>
          </a:p>
          <a:p>
            <a:r>
              <a:rPr lang="zh-CN" altLang="en-US" b="1" dirty="0"/>
              <a:t>注：</a:t>
            </a:r>
            <a:r>
              <a:rPr lang="zh-CN" altLang="en-US" dirty="0"/>
              <a:t>在</a:t>
            </a:r>
            <a:r>
              <a:rPr lang="en-US" altLang="zh-CN" dirty="0" err="1"/>
              <a:t>PCIe</a:t>
            </a:r>
            <a:r>
              <a:rPr lang="zh-CN" altLang="en-US" dirty="0"/>
              <a:t>中，则引入了一种新的</a:t>
            </a:r>
            <a:r>
              <a:rPr lang="en-US" altLang="zh-CN" dirty="0"/>
              <a:t>Configuration Address Space</a:t>
            </a:r>
            <a:r>
              <a:rPr lang="zh-CN" altLang="en-US" dirty="0"/>
              <a:t>访问方式：将其直接映射到了</a:t>
            </a:r>
            <a:r>
              <a:rPr lang="en-US" altLang="zh-CN" dirty="0"/>
              <a:t>Memory Address Space</a:t>
            </a:r>
            <a:r>
              <a:rPr lang="zh-CN" altLang="en-US" dirty="0"/>
              <a:t>当中。</a:t>
            </a:r>
            <a:endParaRPr lang="zh-CN" altLang="en-US" dirty="0"/>
          </a:p>
        </p:txBody>
      </p:sp>
      <p:sp>
        <p:nvSpPr>
          <p:cNvPr id="6" name="文本框 5"/>
          <p:cNvSpPr txBox="1"/>
          <p:nvPr/>
        </p:nvSpPr>
        <p:spPr>
          <a:xfrm>
            <a:off x="586153" y="773723"/>
            <a:ext cx="2651688" cy="369332"/>
          </a:xfrm>
          <a:prstGeom prst="rect">
            <a:avLst/>
          </a:prstGeom>
          <a:noFill/>
        </p:spPr>
        <p:txBody>
          <a:bodyPr wrap="none" rtlCol="0">
            <a:spAutoFit/>
          </a:bodyPr>
          <a:lstStyle/>
          <a:p>
            <a:r>
              <a:rPr lang="en-US" altLang="zh-CN" b="1" dirty="0"/>
              <a:t>PCI </a:t>
            </a:r>
            <a:r>
              <a:rPr lang="zh-CN" altLang="en-US" b="1" dirty="0"/>
              <a:t>配置空间的访问方式</a:t>
            </a:r>
            <a:endParaRPr lang="zh-CN" altLang="en-US" b="1" dirty="0"/>
          </a:p>
        </p:txBody>
      </p:sp>
      <p:pic>
        <p:nvPicPr>
          <p:cNvPr id="9" name="图片 8"/>
          <p:cNvPicPr>
            <a:picLocks noChangeAspect="1"/>
          </p:cNvPicPr>
          <p:nvPr/>
        </p:nvPicPr>
        <p:blipFill>
          <a:blip r:embed="rId1"/>
          <a:stretch>
            <a:fillRect/>
          </a:stretch>
        </p:blipFill>
        <p:spPr>
          <a:xfrm>
            <a:off x="8055293" y="3429000"/>
            <a:ext cx="2981325" cy="333375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797169" y="1350668"/>
            <a:ext cx="6096000" cy="1669688"/>
          </a:xfrm>
          <a:prstGeom prst="rect">
            <a:avLst/>
          </a:prstGeom>
        </p:spPr>
        <p:txBody>
          <a:bodyPr>
            <a:spAutoFit/>
          </a:bodyPr>
          <a:lstStyle/>
          <a:p>
            <a:endParaRPr lang="zh-CN" altLang="en-US" sz="1050" dirty="0">
              <a:latin typeface="Arial" panose="020B0604020202020204" pitchFamily="34" charset="0"/>
            </a:endParaRPr>
          </a:p>
          <a:p>
            <a:r>
              <a:rPr lang="zh-CN" altLang="en-US" sz="2000" dirty="0">
                <a:latin typeface="Arial" panose="020B0604020202020204" pitchFamily="34" charset="0"/>
              </a:rPr>
              <a:t>通过</a:t>
            </a:r>
            <a:r>
              <a:rPr lang="en-US" altLang="zh-CN" sz="2000" b="1" dirty="0">
                <a:latin typeface="Arial" panose="020B0604020202020204" pitchFamily="34" charset="0"/>
              </a:rPr>
              <a:t>IO </a:t>
            </a:r>
            <a:r>
              <a:rPr lang="zh-CN" altLang="en-US" sz="2000" dirty="0">
                <a:latin typeface="宋体" panose="02010600030101010101" pitchFamily="2" charset="-122"/>
                <a:ea typeface="宋体" panose="02010600030101010101" pitchFamily="2" charset="-122"/>
              </a:rPr>
              <a:t>端口 </a:t>
            </a:r>
            <a:r>
              <a:rPr lang="en-US" altLang="zh-CN" sz="2000" b="1" dirty="0">
                <a:latin typeface="Arial" panose="020B0604020202020204" pitchFamily="34" charset="0"/>
                <a:ea typeface="宋体" panose="02010600030101010101" pitchFamily="2" charset="-122"/>
              </a:rPr>
              <a:t>CF8/CFC </a:t>
            </a:r>
            <a:r>
              <a:rPr lang="zh-CN" altLang="en-US" sz="2000" dirty="0">
                <a:latin typeface="宋体" panose="02010600030101010101" pitchFamily="2" charset="-122"/>
                <a:ea typeface="宋体" panose="02010600030101010101" pitchFamily="2" charset="-122"/>
              </a:rPr>
              <a:t>进行访问：</a:t>
            </a:r>
            <a:endParaRPr lang="en-US" altLang="zh-CN" sz="2000" dirty="0">
              <a:latin typeface="宋体" panose="02010600030101010101" pitchFamily="2" charset="-122"/>
              <a:ea typeface="宋体" panose="02010600030101010101" pitchFamily="2" charset="-122"/>
            </a:endParaRPr>
          </a:p>
          <a:p>
            <a:endParaRPr lang="zh-CN" altLang="en-US" dirty="0"/>
          </a:p>
          <a:p>
            <a:endParaRPr lang="zh-CN" altLang="en-US" dirty="0"/>
          </a:p>
          <a:p>
            <a:r>
              <a:rPr lang="en-US" altLang="zh-CN" b="1" dirty="0"/>
              <a:t>CONFIG_ADDRESS </a:t>
            </a:r>
            <a:r>
              <a:rPr lang="zh-CN" altLang="en-US" dirty="0"/>
              <a:t>寄存器格式</a:t>
            </a:r>
            <a:r>
              <a:rPr lang="en-US" altLang="zh-CN" dirty="0"/>
              <a:t>:</a:t>
            </a:r>
            <a:endParaRPr lang="zh-CN" altLang="en-US" dirty="0"/>
          </a:p>
          <a:p>
            <a:r>
              <a:rPr lang="zh-CN" altLang="en-US" dirty="0">
                <a:latin typeface="宋体" panose="02010600030101010101" pitchFamily="2" charset="-122"/>
                <a:ea typeface="宋体" panose="02010600030101010101" pitchFamily="2" charset="-122"/>
              </a:rPr>
              <a:t> </a:t>
            </a:r>
            <a:endParaRPr lang="zh-CN" altLang="en-US" dirty="0">
              <a:latin typeface="宋体" panose="02010600030101010101" pitchFamily="2" charset="-122"/>
              <a:ea typeface="宋体" panose="02010600030101010101" pitchFamily="2" charset="-122"/>
            </a:endParaRPr>
          </a:p>
        </p:txBody>
      </p:sp>
      <p:pic>
        <p:nvPicPr>
          <p:cNvPr id="5" name="图片 4"/>
          <p:cNvPicPr>
            <a:picLocks noChangeAspect="1"/>
          </p:cNvPicPr>
          <p:nvPr/>
        </p:nvPicPr>
        <p:blipFill>
          <a:blip r:embed="rId1"/>
          <a:stretch>
            <a:fillRect/>
          </a:stretch>
        </p:blipFill>
        <p:spPr>
          <a:xfrm>
            <a:off x="1256567" y="2989578"/>
            <a:ext cx="9239250" cy="2000250"/>
          </a:xfrm>
          <a:prstGeom prst="rect">
            <a:avLst/>
          </a:prstGeom>
        </p:spPr>
      </p:pic>
      <p:sp>
        <p:nvSpPr>
          <p:cNvPr id="8" name="文本框 7"/>
          <p:cNvSpPr txBox="1"/>
          <p:nvPr/>
        </p:nvSpPr>
        <p:spPr>
          <a:xfrm>
            <a:off x="421298" y="844062"/>
            <a:ext cx="952505" cy="369332"/>
          </a:xfrm>
          <a:prstGeom prst="rect">
            <a:avLst/>
          </a:prstGeom>
          <a:noFill/>
        </p:spPr>
        <p:txBody>
          <a:bodyPr wrap="none" rtlCol="0">
            <a:spAutoFit/>
          </a:bodyPr>
          <a:lstStyle/>
          <a:p>
            <a:r>
              <a:rPr lang="en-US" altLang="zh-CN" b="1" dirty="0"/>
              <a:t>IO </a:t>
            </a:r>
            <a:r>
              <a:rPr lang="zh-CN" altLang="en-US" b="1" dirty="0"/>
              <a:t>访问</a:t>
            </a:r>
            <a:endParaRPr lang="zh-CN" altLang="en-US" b="1"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内容占位符 73"/>
          <p:cNvSpPr>
            <a:spLocks noGrp="1"/>
          </p:cNvSpPr>
          <p:nvPr>
            <p:ph sz="half" idx="1"/>
          </p:nvPr>
        </p:nvSpPr>
        <p:spPr/>
        <p:txBody>
          <a:bodyPr/>
          <a:lstStyle/>
          <a:p>
            <a:pPr lvl="0"/>
            <a:r>
              <a:rPr lang="en-US" altLang="zh-CN" b="1" dirty="0"/>
              <a:t>1. PCI/PCIe </a:t>
            </a:r>
            <a:r>
              <a:rPr lang="zh-CN" altLang="en-US" b="1" dirty="0"/>
              <a:t>历史</a:t>
            </a:r>
            <a:endParaRPr lang="zh-CN" altLang="zh-CN" dirty="0"/>
          </a:p>
        </p:txBody>
      </p:sp>
      <p:sp>
        <p:nvSpPr>
          <p:cNvPr id="75" name="内容占位符 74"/>
          <p:cNvSpPr>
            <a:spLocks noGrp="1"/>
          </p:cNvSpPr>
          <p:nvPr>
            <p:ph sz="half" idx="12"/>
          </p:nvPr>
        </p:nvSpPr>
        <p:spPr/>
        <p:txBody>
          <a:bodyPr/>
          <a:lstStyle/>
          <a:p>
            <a:pPr lvl="0"/>
            <a:r>
              <a:rPr lang="en-US" altLang="zh-CN" b="1" dirty="0"/>
              <a:t>2. PCI/PCIe </a:t>
            </a:r>
            <a:r>
              <a:rPr lang="zh-CN" altLang="en-US" b="1" dirty="0"/>
              <a:t>架构</a:t>
            </a:r>
            <a:endParaRPr lang="zh-CN" altLang="zh-CN" dirty="0"/>
          </a:p>
        </p:txBody>
      </p:sp>
      <p:sp>
        <p:nvSpPr>
          <p:cNvPr id="76" name="内容占位符 75"/>
          <p:cNvSpPr>
            <a:spLocks noGrp="1"/>
          </p:cNvSpPr>
          <p:nvPr>
            <p:ph sz="half" idx="13"/>
          </p:nvPr>
        </p:nvSpPr>
        <p:spPr/>
        <p:txBody>
          <a:bodyPr/>
          <a:lstStyle/>
          <a:p>
            <a:pPr lvl="0"/>
            <a:r>
              <a:rPr lang="en-US" altLang="zh-CN" b="1" dirty="0"/>
              <a:t>3. PCI</a:t>
            </a:r>
            <a:r>
              <a:rPr lang="zh-CN" altLang="en-US" b="1" dirty="0"/>
              <a:t>空间访问</a:t>
            </a:r>
            <a:endParaRPr lang="en-US" altLang="zh-CN" b="1" dirty="0"/>
          </a:p>
        </p:txBody>
      </p:sp>
      <p:sp>
        <p:nvSpPr>
          <p:cNvPr id="8" name="等腰三角形 7"/>
          <p:cNvSpPr/>
          <p:nvPr/>
        </p:nvSpPr>
        <p:spPr>
          <a:xfrm rot="5400000">
            <a:off x="2255227" y="2127243"/>
            <a:ext cx="239926" cy="239926"/>
          </a:xfrm>
          <a:prstGeom prst="triangle">
            <a:avLst/>
          </a:prstGeom>
          <a:gradFill flip="none" rotWithShape="1">
            <a:gsLst>
              <a:gs pos="54000">
                <a:schemeClr val="bg1">
                  <a:lumMod val="85000"/>
                </a:schemeClr>
              </a:gs>
              <a:gs pos="38000">
                <a:schemeClr val="bg1">
                  <a:lumMod val="95000"/>
                </a:schemeClr>
              </a:gs>
              <a:gs pos="22000">
                <a:schemeClr val="bg1">
                  <a:lumMod val="75000"/>
                </a:schemeClr>
              </a:gs>
              <a:gs pos="47000">
                <a:schemeClr val="bg1"/>
              </a:gs>
              <a:gs pos="77000">
                <a:schemeClr val="bg1">
                  <a:lumMod val="7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65">
              <a:solidFill>
                <a:prstClr val="white"/>
              </a:solidFill>
              <a:latin typeface="微软雅黑" panose="020B0503020204020204" charset="-122"/>
              <a:ea typeface="微软雅黑" panose="020B0503020204020204" charset="-122"/>
            </a:endParaRPr>
          </a:p>
        </p:txBody>
      </p:sp>
      <p:sp>
        <p:nvSpPr>
          <p:cNvPr id="10" name="等腰三角形 9"/>
          <p:cNvSpPr/>
          <p:nvPr/>
        </p:nvSpPr>
        <p:spPr>
          <a:xfrm rot="5400000">
            <a:off x="2255227" y="2759928"/>
            <a:ext cx="239926" cy="239926"/>
          </a:xfrm>
          <a:prstGeom prst="triangle">
            <a:avLst/>
          </a:prstGeom>
          <a:gradFill flip="none" rotWithShape="1">
            <a:gsLst>
              <a:gs pos="54000">
                <a:schemeClr val="bg1">
                  <a:lumMod val="85000"/>
                </a:schemeClr>
              </a:gs>
              <a:gs pos="38000">
                <a:schemeClr val="bg1">
                  <a:lumMod val="95000"/>
                </a:schemeClr>
              </a:gs>
              <a:gs pos="22000">
                <a:schemeClr val="bg1">
                  <a:lumMod val="75000"/>
                </a:schemeClr>
              </a:gs>
              <a:gs pos="47000">
                <a:schemeClr val="bg1"/>
              </a:gs>
              <a:gs pos="77000">
                <a:schemeClr val="bg1">
                  <a:lumMod val="7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65">
              <a:solidFill>
                <a:prstClr val="white"/>
              </a:solidFill>
              <a:latin typeface="微软雅黑" panose="020B0503020204020204" charset="-122"/>
              <a:ea typeface="微软雅黑" panose="020B0503020204020204" charset="-122"/>
            </a:endParaRPr>
          </a:p>
        </p:txBody>
      </p:sp>
      <p:sp>
        <p:nvSpPr>
          <p:cNvPr id="11" name="等腰三角形 10"/>
          <p:cNvSpPr/>
          <p:nvPr/>
        </p:nvSpPr>
        <p:spPr>
          <a:xfrm rot="5400000">
            <a:off x="2255227" y="3392613"/>
            <a:ext cx="239926" cy="239926"/>
          </a:xfrm>
          <a:prstGeom prst="triangle">
            <a:avLst/>
          </a:prstGeom>
          <a:gradFill flip="none" rotWithShape="1">
            <a:gsLst>
              <a:gs pos="54000">
                <a:schemeClr val="bg1">
                  <a:lumMod val="85000"/>
                </a:schemeClr>
              </a:gs>
              <a:gs pos="38000">
                <a:schemeClr val="bg1">
                  <a:lumMod val="95000"/>
                </a:schemeClr>
              </a:gs>
              <a:gs pos="22000">
                <a:schemeClr val="bg1">
                  <a:lumMod val="75000"/>
                </a:schemeClr>
              </a:gs>
              <a:gs pos="47000">
                <a:schemeClr val="bg1"/>
              </a:gs>
              <a:gs pos="77000">
                <a:schemeClr val="bg1">
                  <a:lumMod val="7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65">
              <a:solidFill>
                <a:prstClr val="white"/>
              </a:solidFill>
              <a:latin typeface="微软雅黑" panose="020B0503020204020204" charset="-122"/>
              <a:ea typeface="微软雅黑" panose="020B0503020204020204" charset="-122"/>
            </a:endParaRPr>
          </a:p>
        </p:txBody>
      </p:sp>
      <p:sp>
        <p:nvSpPr>
          <p:cNvPr id="9" name="等腰三角形 8"/>
          <p:cNvSpPr/>
          <p:nvPr/>
        </p:nvSpPr>
        <p:spPr>
          <a:xfrm rot="5400000">
            <a:off x="2255227" y="3970648"/>
            <a:ext cx="239926" cy="239926"/>
          </a:xfrm>
          <a:prstGeom prst="triangle">
            <a:avLst/>
          </a:prstGeom>
          <a:gradFill flip="none" rotWithShape="1">
            <a:gsLst>
              <a:gs pos="54000">
                <a:schemeClr val="bg1">
                  <a:lumMod val="85000"/>
                </a:schemeClr>
              </a:gs>
              <a:gs pos="38000">
                <a:schemeClr val="bg1">
                  <a:lumMod val="95000"/>
                </a:schemeClr>
              </a:gs>
              <a:gs pos="22000">
                <a:schemeClr val="bg1">
                  <a:lumMod val="75000"/>
                </a:schemeClr>
              </a:gs>
              <a:gs pos="47000">
                <a:schemeClr val="bg1"/>
              </a:gs>
              <a:gs pos="77000">
                <a:schemeClr val="bg1">
                  <a:lumMod val="7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65">
              <a:solidFill>
                <a:prstClr val="white"/>
              </a:solidFill>
              <a:latin typeface="微软雅黑" panose="020B0503020204020204" charset="-122"/>
              <a:ea typeface="微软雅黑" panose="020B0503020204020204" charset="-122"/>
            </a:endParaRPr>
          </a:p>
        </p:txBody>
      </p:sp>
      <p:sp>
        <p:nvSpPr>
          <p:cNvPr id="16" name="内容占位符 73"/>
          <p:cNvSpPr>
            <a:spLocks noGrp="1"/>
          </p:cNvSpPr>
          <p:nvPr>
            <p:ph sz="half" idx="1"/>
          </p:nvPr>
        </p:nvSpPr>
        <p:spPr>
          <a:xfrm>
            <a:off x="2651377" y="3820611"/>
            <a:ext cx="7222959" cy="540000"/>
          </a:xfrm>
        </p:spPr>
        <p:txBody>
          <a:bodyPr/>
          <a:lstStyle/>
          <a:p>
            <a:pPr lvl="0"/>
            <a:r>
              <a:rPr lang="en-US" altLang="zh-CN" b="1" dirty="0"/>
              <a:t>4. PCIe </a:t>
            </a:r>
            <a:r>
              <a:rPr lang="zh-CN" altLang="en-US" b="1" dirty="0"/>
              <a:t>配置空间</a:t>
            </a:r>
            <a:endParaRPr lang="zh-CN" altLang="zh-CN"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248508" y="1688123"/>
            <a:ext cx="7121769" cy="3139321"/>
          </a:xfrm>
          <a:prstGeom prst="rect">
            <a:avLst/>
          </a:prstGeom>
          <a:noFill/>
        </p:spPr>
        <p:txBody>
          <a:bodyPr wrap="square" rtlCol="0">
            <a:spAutoFit/>
          </a:bodyPr>
          <a:lstStyle/>
          <a:p>
            <a:r>
              <a:rPr lang="zh-CN" altLang="en-US" dirty="0"/>
              <a:t>举例</a:t>
            </a:r>
            <a:endParaRPr lang="en-US" altLang="zh-CN" b="1" dirty="0"/>
          </a:p>
          <a:p>
            <a:endParaRPr lang="en-US" altLang="zh-CN" b="1" dirty="0"/>
          </a:p>
          <a:p>
            <a:r>
              <a:rPr lang="zh-CN" altLang="en-US" dirty="0"/>
              <a:t>读取 </a:t>
            </a:r>
            <a:r>
              <a:rPr lang="en-US" altLang="zh-CN" b="1" dirty="0"/>
              <a:t>Bus=0, Dev=02h, </a:t>
            </a:r>
            <a:r>
              <a:rPr lang="en-US" altLang="zh-CN" b="1" dirty="0" err="1"/>
              <a:t>Func</a:t>
            </a:r>
            <a:r>
              <a:rPr lang="en-US" altLang="zh-CN" b="1" dirty="0"/>
              <a:t>=00 DID/VID</a:t>
            </a:r>
            <a:endParaRPr lang="en-US" altLang="zh-CN" b="1" dirty="0"/>
          </a:p>
          <a:p>
            <a:endParaRPr lang="en-US" altLang="zh-CN" b="1" dirty="0"/>
          </a:p>
          <a:p>
            <a:r>
              <a:rPr lang="en-US" altLang="zh-CN" b="1" dirty="0"/>
              <a:t> </a:t>
            </a:r>
            <a:endParaRPr lang="en-US" altLang="zh-CN" dirty="0"/>
          </a:p>
          <a:p>
            <a:r>
              <a:rPr lang="en-US" altLang="zh-CN" dirty="0"/>
              <a:t>MOV DX, 0CF8H </a:t>
            </a:r>
            <a:endParaRPr lang="en-US" altLang="zh-CN" dirty="0"/>
          </a:p>
          <a:p>
            <a:r>
              <a:rPr lang="en-US" altLang="zh-CN" dirty="0"/>
              <a:t>MOV EAX, 80001000H </a:t>
            </a:r>
            <a:endParaRPr lang="en-US" altLang="zh-CN" dirty="0"/>
          </a:p>
          <a:p>
            <a:r>
              <a:rPr lang="en-US" altLang="zh-CN" dirty="0"/>
              <a:t>OUT DX, EAX </a:t>
            </a:r>
            <a:endParaRPr lang="en-US" altLang="zh-CN" dirty="0"/>
          </a:p>
          <a:p>
            <a:endParaRPr lang="en-US" altLang="zh-CN" dirty="0"/>
          </a:p>
          <a:p>
            <a:r>
              <a:rPr lang="en-US" altLang="zh-CN" dirty="0"/>
              <a:t>MOV DX, 0CFCH </a:t>
            </a:r>
            <a:endParaRPr lang="en-US" altLang="zh-CN" dirty="0"/>
          </a:p>
          <a:p>
            <a:r>
              <a:rPr lang="en-US" altLang="zh-CN" dirty="0"/>
              <a:t>IN EAX, DX </a:t>
            </a:r>
            <a:endParaRPr lang="en-US" altLang="zh-CN" dirty="0"/>
          </a:p>
        </p:txBody>
      </p:sp>
      <p:sp>
        <p:nvSpPr>
          <p:cNvPr id="2" name="矩形 1"/>
          <p:cNvSpPr/>
          <p:nvPr/>
        </p:nvSpPr>
        <p:spPr>
          <a:xfrm>
            <a:off x="385143" y="835241"/>
            <a:ext cx="952505" cy="369332"/>
          </a:xfrm>
          <a:prstGeom prst="rect">
            <a:avLst/>
          </a:prstGeom>
        </p:spPr>
        <p:txBody>
          <a:bodyPr wrap="none">
            <a:spAutoFit/>
          </a:bodyPr>
          <a:lstStyle/>
          <a:p>
            <a:r>
              <a:rPr lang="en-US" altLang="zh-CN" b="1" dirty="0"/>
              <a:t>IO </a:t>
            </a:r>
            <a:r>
              <a:rPr lang="zh-CN" altLang="en-US" b="1" dirty="0"/>
              <a:t>访问</a:t>
            </a:r>
            <a:endParaRPr lang="zh-CN" altLang="en-US" b="1"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980798" y="1565003"/>
            <a:ext cx="4955203" cy="3139321"/>
          </a:xfrm>
          <a:prstGeom prst="rect">
            <a:avLst/>
          </a:prstGeom>
        </p:spPr>
        <p:txBody>
          <a:bodyPr wrap="none">
            <a:spAutoFit/>
          </a:bodyPr>
          <a:lstStyle/>
          <a:p>
            <a:r>
              <a:rPr lang="en-US" altLang="zh-CN" dirty="0">
                <a:latin typeface="Arial" panose="020B0604020202020204" pitchFamily="34" charset="0"/>
              </a:rPr>
              <a:t>PCI</a:t>
            </a:r>
            <a:r>
              <a:rPr lang="zh-CN" altLang="en-US" dirty="0">
                <a:latin typeface="Arial" panose="020B0604020202020204" pitchFamily="34" charset="0"/>
              </a:rPr>
              <a:t>配置空间的访问也可以通过内存的访问方式</a:t>
            </a:r>
            <a:endParaRPr lang="en-US" altLang="zh-CN" dirty="0">
              <a:latin typeface="Arial" panose="020B0604020202020204" pitchFamily="34" charset="0"/>
            </a:endParaRPr>
          </a:p>
          <a:p>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举例：访问</a:t>
            </a:r>
            <a:r>
              <a:rPr lang="en-US" altLang="zh-CN" dirty="0" err="1">
                <a:latin typeface="宋体" panose="02010600030101010101" pitchFamily="2" charset="-122"/>
                <a:ea typeface="宋体" panose="02010600030101010101" pitchFamily="2" charset="-122"/>
              </a:rPr>
              <a:t>hygon</a:t>
            </a:r>
            <a:r>
              <a:rPr lang="zh-CN" altLang="en-US" dirty="0">
                <a:latin typeface="宋体" panose="02010600030101010101" pitchFamily="2" charset="-122"/>
                <a:ea typeface="宋体" panose="02010600030101010101" pitchFamily="2" charset="-122"/>
              </a:rPr>
              <a:t>平台的</a:t>
            </a:r>
            <a:r>
              <a:rPr lang="en-US" altLang="zh-CN" dirty="0" err="1">
                <a:latin typeface="宋体" panose="02010600030101010101" pitchFamily="2" charset="-122"/>
                <a:ea typeface="宋体" panose="02010600030101010101" pitchFamily="2" charset="-122"/>
              </a:rPr>
              <a:t>PCIe</a:t>
            </a:r>
            <a:r>
              <a:rPr lang="zh-CN" altLang="en-US" dirty="0">
                <a:latin typeface="宋体" panose="02010600030101010101" pitchFamily="2" charset="-122"/>
                <a:ea typeface="宋体" panose="02010600030101010101" pitchFamily="2" charset="-122"/>
              </a:rPr>
              <a:t>配置空间</a:t>
            </a:r>
            <a:r>
              <a:rPr lang="en-US" altLang="zh-CN" dirty="0">
                <a:latin typeface="宋体" panose="02010600030101010101" pitchFamily="2" charset="-122"/>
                <a:ea typeface="宋体" panose="02010600030101010101" pitchFamily="2" charset="-122"/>
              </a:rPr>
              <a:t>:</a:t>
            </a:r>
            <a:endParaRPr lang="en-US" altLang="zh-CN" dirty="0">
              <a:latin typeface="宋体" panose="02010600030101010101" pitchFamily="2" charset="-122"/>
              <a:ea typeface="宋体" panose="02010600030101010101" pitchFamily="2" charset="-122"/>
            </a:endParaRPr>
          </a:p>
          <a:p>
            <a:endParaRPr lang="en-US" altLang="zh-CN" dirty="0">
              <a:latin typeface="宋体" panose="02010600030101010101" pitchFamily="2" charset="-122"/>
              <a:ea typeface="宋体" panose="02010600030101010101" pitchFamily="2" charset="-122"/>
            </a:endParaRPr>
          </a:p>
          <a:p>
            <a:r>
              <a:rPr lang="en-US" altLang="zh-CN" dirty="0" err="1">
                <a:latin typeface="宋体" panose="02010600030101010101" pitchFamily="2" charset="-122"/>
                <a:ea typeface="宋体" panose="02010600030101010101" pitchFamily="2" charset="-122"/>
              </a:rPr>
              <a:t>PCIe</a:t>
            </a:r>
            <a:r>
              <a:rPr lang="en-US" altLang="zh-CN" dirty="0">
                <a:latin typeface="宋体" panose="02010600030101010101" pitchFamily="2" charset="-122"/>
                <a:ea typeface="宋体" panose="02010600030101010101" pitchFamily="2" charset="-122"/>
              </a:rPr>
              <a:t> base </a:t>
            </a:r>
            <a:r>
              <a:rPr lang="en-US" altLang="zh-CN" dirty="0" err="1">
                <a:latin typeface="宋体" panose="02010600030101010101" pitchFamily="2" charset="-122"/>
                <a:ea typeface="宋体" panose="02010600030101010101" pitchFamily="2" charset="-122"/>
              </a:rPr>
              <a:t>addresss</a:t>
            </a:r>
            <a:r>
              <a:rPr lang="en-US" altLang="zh-CN" dirty="0">
                <a:latin typeface="宋体" panose="02010600030101010101" pitchFamily="2" charset="-122"/>
                <a:ea typeface="宋体" panose="02010600030101010101" pitchFamily="2" charset="-122"/>
              </a:rPr>
              <a:t>: 0xF0000000</a:t>
            </a:r>
            <a:endParaRPr lang="en-US" altLang="zh-CN" dirty="0">
              <a:latin typeface="宋体" panose="02010600030101010101" pitchFamily="2" charset="-122"/>
              <a:ea typeface="宋体" panose="02010600030101010101" pitchFamily="2" charset="-122"/>
            </a:endParaRPr>
          </a:p>
          <a:p>
            <a:r>
              <a:rPr lang="en-US" altLang="zh-CN" dirty="0" err="1">
                <a:latin typeface="宋体" panose="02010600030101010101" pitchFamily="2" charset="-122"/>
                <a:ea typeface="宋体" panose="02010600030101010101" pitchFamily="2" charset="-122"/>
              </a:rPr>
              <a:t>PCIe</a:t>
            </a:r>
            <a:r>
              <a:rPr lang="en-US" altLang="zh-CN" dirty="0">
                <a:latin typeface="宋体" panose="02010600030101010101" pitchFamily="2" charset="-122"/>
                <a:ea typeface="宋体" panose="02010600030101010101" pitchFamily="2" charset="-122"/>
              </a:rPr>
              <a:t> Configuration Space size: 0x8000000</a:t>
            </a:r>
            <a:endParaRPr lang="en-US" altLang="zh-CN" dirty="0">
              <a:latin typeface="宋体" panose="02010600030101010101" pitchFamily="2" charset="-122"/>
              <a:ea typeface="宋体" panose="02010600030101010101" pitchFamily="2" charset="-122"/>
            </a:endParaRPr>
          </a:p>
          <a:p>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每一个</a:t>
            </a:r>
            <a:r>
              <a:rPr lang="en-US" altLang="zh-CN" dirty="0">
                <a:latin typeface="宋体" panose="02010600030101010101" pitchFamily="2" charset="-122"/>
                <a:ea typeface="宋体" panose="02010600030101010101" pitchFamily="2" charset="-122"/>
              </a:rPr>
              <a:t>BUS</a:t>
            </a:r>
            <a:r>
              <a:rPr lang="zh-CN" altLang="en-US" dirty="0">
                <a:latin typeface="宋体" panose="02010600030101010101" pitchFamily="2" charset="-122"/>
                <a:ea typeface="宋体" panose="02010600030101010101" pitchFamily="2" charset="-122"/>
              </a:rPr>
              <a:t>号占用的大小是 </a:t>
            </a:r>
            <a:r>
              <a:rPr lang="en-US" altLang="zh-CN" dirty="0">
                <a:latin typeface="宋体" panose="02010600030101010101" pitchFamily="2" charset="-122"/>
                <a:ea typeface="宋体" panose="02010600030101010101" pitchFamily="2" charset="-122"/>
              </a:rPr>
              <a:t>0x100000</a:t>
            </a:r>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总共有</a:t>
            </a:r>
            <a:r>
              <a:rPr lang="en-US" altLang="zh-CN" dirty="0">
                <a:latin typeface="宋体" panose="02010600030101010101" pitchFamily="2" charset="-122"/>
                <a:ea typeface="宋体" panose="02010600030101010101" pitchFamily="2" charset="-122"/>
              </a:rPr>
              <a:t>128</a:t>
            </a:r>
            <a:r>
              <a:rPr lang="zh-CN" altLang="en-US" dirty="0">
                <a:latin typeface="宋体" panose="02010600030101010101" pitchFamily="2" charset="-122"/>
                <a:ea typeface="宋体" panose="02010600030101010101" pitchFamily="2" charset="-122"/>
              </a:rPr>
              <a:t>个</a:t>
            </a:r>
            <a:r>
              <a:rPr lang="en-US" altLang="zh-CN" dirty="0">
                <a:latin typeface="宋体" panose="02010600030101010101" pitchFamily="2" charset="-122"/>
                <a:ea typeface="宋体" panose="02010600030101010101" pitchFamily="2" charset="-122"/>
              </a:rPr>
              <a:t>BUS</a:t>
            </a:r>
            <a:r>
              <a:rPr lang="zh-CN" altLang="en-US" dirty="0">
                <a:latin typeface="宋体" panose="02010600030101010101" pitchFamily="2" charset="-122"/>
                <a:ea typeface="宋体" panose="02010600030101010101" pitchFamily="2" charset="-122"/>
              </a:rPr>
              <a:t>号</a:t>
            </a:r>
            <a:endParaRPr lang="en-US" altLang="zh-CN" dirty="0">
              <a:latin typeface="宋体" panose="02010600030101010101" pitchFamily="2" charset="-122"/>
              <a:ea typeface="宋体" panose="02010600030101010101" pitchFamily="2" charset="-122"/>
            </a:endParaRPr>
          </a:p>
          <a:p>
            <a:endParaRPr lang="en-US" altLang="zh-CN" dirty="0">
              <a:latin typeface="宋体" panose="02010600030101010101" pitchFamily="2" charset="-122"/>
              <a:ea typeface="宋体" panose="02010600030101010101" pitchFamily="2" charset="-122"/>
            </a:endParaRPr>
          </a:p>
          <a:p>
            <a:endParaRPr lang="en-US" altLang="zh-CN" dirty="0">
              <a:latin typeface="宋体" panose="02010600030101010101" pitchFamily="2" charset="-122"/>
              <a:ea typeface="宋体" panose="02010600030101010101" pitchFamily="2" charset="-122"/>
            </a:endParaRPr>
          </a:p>
        </p:txBody>
      </p:sp>
      <p:sp>
        <p:nvSpPr>
          <p:cNvPr id="5" name="文本框 4"/>
          <p:cNvSpPr txBox="1"/>
          <p:nvPr/>
        </p:nvSpPr>
        <p:spPr>
          <a:xfrm>
            <a:off x="7759165" y="1565003"/>
            <a:ext cx="4432624" cy="2308324"/>
          </a:xfrm>
          <a:prstGeom prst="rect">
            <a:avLst/>
          </a:prstGeom>
          <a:noFill/>
        </p:spPr>
        <p:txBody>
          <a:bodyPr wrap="none" rtlCol="0">
            <a:spAutoFit/>
          </a:bodyPr>
          <a:lstStyle/>
          <a:p>
            <a:r>
              <a:rPr lang="zh-CN" altLang="en-US" dirty="0"/>
              <a:t>计算</a:t>
            </a:r>
            <a:r>
              <a:rPr lang="en-US" altLang="zh-CN" dirty="0"/>
              <a:t>PCI Configuration Space</a:t>
            </a:r>
            <a:r>
              <a:rPr lang="zh-CN" altLang="en-US" dirty="0"/>
              <a:t>的通用公式：</a:t>
            </a:r>
            <a:endParaRPr lang="en-US" altLang="zh-CN" dirty="0"/>
          </a:p>
          <a:p>
            <a:endParaRPr lang="en-US" altLang="zh-CN" dirty="0"/>
          </a:p>
          <a:p>
            <a:r>
              <a:rPr lang="en-US" altLang="zh-CN" dirty="0"/>
              <a:t>PCI Address = </a:t>
            </a:r>
            <a:endParaRPr lang="en-US" altLang="zh-CN" dirty="0"/>
          </a:p>
          <a:p>
            <a:r>
              <a:rPr lang="en-US" altLang="zh-CN" dirty="0" err="1"/>
              <a:t>PcieBaseAddr</a:t>
            </a:r>
            <a:r>
              <a:rPr lang="en-US" altLang="zh-CN" dirty="0"/>
              <a:t>  +</a:t>
            </a:r>
            <a:endParaRPr lang="en-US" altLang="zh-CN" dirty="0"/>
          </a:p>
          <a:p>
            <a:r>
              <a:rPr lang="en-US" altLang="zh-CN" dirty="0"/>
              <a:t>Bus &lt;&lt; 20</a:t>
            </a:r>
            <a:r>
              <a:rPr lang="zh-CN" altLang="en-US" dirty="0"/>
              <a:t>       </a:t>
            </a:r>
            <a:r>
              <a:rPr lang="en-US" altLang="zh-CN" dirty="0"/>
              <a:t>+</a:t>
            </a:r>
            <a:endParaRPr lang="en-US" altLang="zh-CN" dirty="0"/>
          </a:p>
          <a:p>
            <a:r>
              <a:rPr lang="en-US" altLang="zh-CN" dirty="0"/>
              <a:t>Device &lt;&lt;15   +</a:t>
            </a:r>
            <a:endParaRPr lang="en-US" altLang="zh-CN" dirty="0"/>
          </a:p>
          <a:p>
            <a:r>
              <a:rPr lang="en-US" altLang="zh-CN" dirty="0"/>
              <a:t>Function &lt;&lt;12  +</a:t>
            </a:r>
            <a:endParaRPr lang="en-US" altLang="zh-CN" dirty="0"/>
          </a:p>
          <a:p>
            <a:r>
              <a:rPr lang="en-US" altLang="zh-CN" dirty="0"/>
              <a:t>Register</a:t>
            </a:r>
            <a:endParaRPr lang="en-US" altLang="zh-CN" dirty="0"/>
          </a:p>
        </p:txBody>
      </p:sp>
      <p:sp>
        <p:nvSpPr>
          <p:cNvPr id="2" name="文本框 1"/>
          <p:cNvSpPr txBox="1"/>
          <p:nvPr/>
        </p:nvSpPr>
        <p:spPr>
          <a:xfrm>
            <a:off x="395654" y="861619"/>
            <a:ext cx="1592103" cy="369332"/>
          </a:xfrm>
          <a:prstGeom prst="rect">
            <a:avLst/>
          </a:prstGeom>
          <a:noFill/>
        </p:spPr>
        <p:txBody>
          <a:bodyPr wrap="none" rtlCol="0">
            <a:spAutoFit/>
          </a:bodyPr>
          <a:lstStyle/>
          <a:p>
            <a:r>
              <a:rPr lang="en-US" altLang="zh-CN" b="1" dirty="0"/>
              <a:t>Memory </a:t>
            </a:r>
            <a:r>
              <a:rPr lang="zh-CN" altLang="en-US" b="1" dirty="0"/>
              <a:t>访问</a:t>
            </a:r>
            <a:endParaRPr lang="zh-CN" altLang="en-US" b="1"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310054" y="2382716"/>
            <a:ext cx="6439583" cy="2308324"/>
          </a:xfrm>
          <a:prstGeom prst="rect">
            <a:avLst/>
          </a:prstGeom>
          <a:noFill/>
        </p:spPr>
        <p:txBody>
          <a:bodyPr wrap="none" rtlCol="0">
            <a:spAutoFit/>
          </a:bodyPr>
          <a:lstStyle/>
          <a:p>
            <a:r>
              <a:rPr lang="zh-CN" altLang="en-US" dirty="0"/>
              <a:t>举例：访问 </a:t>
            </a:r>
            <a:r>
              <a:rPr lang="en-US" altLang="zh-CN" dirty="0"/>
              <a:t>bus 0x20 Device 0 Function 1</a:t>
            </a:r>
            <a:r>
              <a:rPr lang="zh-CN" altLang="en-US" dirty="0"/>
              <a:t>的设备的</a:t>
            </a:r>
            <a:r>
              <a:rPr lang="en-US" altLang="zh-CN" dirty="0"/>
              <a:t>VID</a:t>
            </a:r>
            <a:endParaRPr lang="en-US" altLang="zh-CN" dirty="0"/>
          </a:p>
          <a:p>
            <a:endParaRPr lang="en-US" altLang="zh-CN" dirty="0"/>
          </a:p>
          <a:p>
            <a:r>
              <a:rPr lang="en-US" altLang="zh-CN" dirty="0" err="1"/>
              <a:t>Pcie</a:t>
            </a:r>
            <a:r>
              <a:rPr lang="en-US" altLang="zh-CN" dirty="0"/>
              <a:t> base address = 0xf0000000</a:t>
            </a:r>
            <a:endParaRPr lang="en-US" altLang="zh-CN" dirty="0"/>
          </a:p>
          <a:p>
            <a:endParaRPr lang="en-US" altLang="zh-CN" dirty="0"/>
          </a:p>
          <a:p>
            <a:r>
              <a:rPr lang="en-US" altLang="zh-CN" dirty="0" err="1"/>
              <a:t>Pcie</a:t>
            </a:r>
            <a:r>
              <a:rPr lang="en-US" altLang="zh-CN" dirty="0"/>
              <a:t> address = 0xf0000000 + 0x20&lt;&lt;20 + 0&lt;&lt;15 + 1&lt;&lt;12 + 0</a:t>
            </a:r>
            <a:endParaRPr lang="en-US" altLang="zh-CN" dirty="0"/>
          </a:p>
          <a:p>
            <a:endParaRPr lang="en-US" altLang="zh-CN" dirty="0"/>
          </a:p>
          <a:p>
            <a:endParaRPr lang="en-US" altLang="zh-CN" dirty="0"/>
          </a:p>
          <a:p>
            <a:endParaRPr lang="en-US" altLang="zh-CN" dirty="0"/>
          </a:p>
        </p:txBody>
      </p:sp>
      <p:sp>
        <p:nvSpPr>
          <p:cNvPr id="2" name="矩形 1"/>
          <p:cNvSpPr/>
          <p:nvPr/>
        </p:nvSpPr>
        <p:spPr>
          <a:xfrm>
            <a:off x="366736" y="844006"/>
            <a:ext cx="1592103" cy="369332"/>
          </a:xfrm>
          <a:prstGeom prst="rect">
            <a:avLst/>
          </a:prstGeom>
        </p:spPr>
        <p:txBody>
          <a:bodyPr wrap="none">
            <a:spAutoFit/>
          </a:bodyPr>
          <a:lstStyle/>
          <a:p>
            <a:r>
              <a:rPr lang="en-US" altLang="zh-CN" b="1" dirty="0"/>
              <a:t>Memory </a:t>
            </a:r>
            <a:r>
              <a:rPr lang="zh-CN" altLang="en-US" b="1" dirty="0"/>
              <a:t>访问</a:t>
            </a:r>
            <a:endParaRPr lang="zh-CN" altLang="en-US" b="1"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half" idx="1"/>
          </p:nvPr>
        </p:nvSpPr>
        <p:spPr/>
        <p:txBody>
          <a:bodyPr/>
          <a:lstStyle/>
          <a:p>
            <a:r>
              <a:rPr lang="en-US" altLang="zh-CN" b="1" dirty="0"/>
              <a:t>PCIe </a:t>
            </a:r>
            <a:r>
              <a:rPr lang="zh-CN" altLang="en-US" b="1" dirty="0"/>
              <a:t>配置空间</a:t>
            </a:r>
            <a:endParaRPr lang="zh-CN" altLang="en-US" dirty="0"/>
          </a:p>
        </p:txBody>
      </p:sp>
      <p:sp>
        <p:nvSpPr>
          <p:cNvPr id="3" name="内容占位符 2"/>
          <p:cNvSpPr>
            <a:spLocks noGrp="1"/>
          </p:cNvSpPr>
          <p:nvPr>
            <p:ph sz="half" idx="12"/>
          </p:nvPr>
        </p:nvSpPr>
        <p:spPr/>
        <p:txBody>
          <a:bodyPr/>
          <a:lstStyle/>
          <a:p>
            <a:r>
              <a:rPr lang="en-US" altLang="zh-CN" dirty="0"/>
              <a:t> </a:t>
            </a:r>
            <a:endParaRPr lang="zh-CN" altLang="en-US"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80403" y="897961"/>
            <a:ext cx="1871025" cy="369332"/>
          </a:xfrm>
          <a:prstGeom prst="rect">
            <a:avLst/>
          </a:prstGeom>
        </p:spPr>
        <p:txBody>
          <a:bodyPr wrap="none">
            <a:spAutoFit/>
          </a:bodyPr>
          <a:lstStyle/>
          <a:p>
            <a:r>
              <a:rPr lang="en-US" altLang="zh-CN" b="1" dirty="0" err="1"/>
              <a:t>PCIe</a:t>
            </a:r>
            <a:r>
              <a:rPr lang="en-US" altLang="zh-CN" b="1" dirty="0"/>
              <a:t> </a:t>
            </a:r>
            <a:r>
              <a:rPr lang="zh-CN" altLang="en-US" b="1" dirty="0"/>
              <a:t>桥配置空间</a:t>
            </a:r>
            <a:endParaRPr kumimoji="1" lang="zh-CN" altLang="en-US" sz="2800" b="1"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endParaRPr>
          </a:p>
        </p:txBody>
      </p:sp>
      <p:pic>
        <p:nvPicPr>
          <p:cNvPr id="6" name="图片 5"/>
          <p:cNvPicPr>
            <a:picLocks noChangeAspect="1"/>
          </p:cNvPicPr>
          <p:nvPr/>
        </p:nvPicPr>
        <p:blipFill>
          <a:blip r:embed="rId1"/>
          <a:stretch>
            <a:fillRect/>
          </a:stretch>
        </p:blipFill>
        <p:spPr>
          <a:xfrm>
            <a:off x="3016567" y="742950"/>
            <a:ext cx="6524625" cy="611505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709244" y="2681250"/>
            <a:ext cx="9287609" cy="2308324"/>
          </a:xfrm>
          <a:prstGeom prst="rect">
            <a:avLst/>
          </a:prstGeom>
        </p:spPr>
        <p:txBody>
          <a:bodyPr wrap="square">
            <a:spAutoFit/>
          </a:bodyPr>
          <a:lstStyle/>
          <a:p>
            <a:r>
              <a:rPr lang="en-US" altLang="zh-CN" dirty="0">
                <a:solidFill>
                  <a:srgbClr val="333333"/>
                </a:solidFill>
                <a:latin typeface="Arial" panose="020B0604020202020204" pitchFamily="34" charset="0"/>
              </a:rPr>
              <a:t>• Primary Bus Number(offset 18h): PCI </a:t>
            </a:r>
            <a:r>
              <a:rPr lang="zh-CN" altLang="en-US" dirty="0">
                <a:solidFill>
                  <a:srgbClr val="333333"/>
                </a:solidFill>
                <a:latin typeface="黑体-WinCharSetFFFF-H"/>
              </a:rPr>
              <a:t>桥当前挂载的总线号</a:t>
            </a:r>
            <a:endParaRPr lang="en-US" altLang="zh-CN" dirty="0">
              <a:solidFill>
                <a:srgbClr val="333333"/>
              </a:solidFill>
              <a:latin typeface="黑体-WinCharSetFFFF-H"/>
            </a:endParaRPr>
          </a:p>
          <a:p>
            <a:endParaRPr lang="zh-CN" altLang="en-US" dirty="0">
              <a:solidFill>
                <a:srgbClr val="333333"/>
              </a:solidFill>
              <a:latin typeface="黑体-WinCharSetFFFF-H"/>
            </a:endParaRPr>
          </a:p>
          <a:p>
            <a:r>
              <a:rPr lang="en-US" altLang="zh-CN" dirty="0">
                <a:solidFill>
                  <a:srgbClr val="333333"/>
                </a:solidFill>
                <a:latin typeface="Arial" panose="020B0604020202020204" pitchFamily="34" charset="0"/>
              </a:rPr>
              <a:t>• Secondary Bus Number(offset 19h): PCI </a:t>
            </a:r>
            <a:r>
              <a:rPr lang="zh-CN" altLang="en-US" dirty="0">
                <a:solidFill>
                  <a:srgbClr val="333333"/>
                </a:solidFill>
                <a:latin typeface="黑体-WinCharSetFFFF-H"/>
              </a:rPr>
              <a:t>桥的下游总线号</a:t>
            </a:r>
            <a:endParaRPr lang="en-US" altLang="zh-CN" dirty="0">
              <a:solidFill>
                <a:srgbClr val="333333"/>
              </a:solidFill>
              <a:latin typeface="黑体-WinCharSetFFFF-H"/>
            </a:endParaRPr>
          </a:p>
          <a:p>
            <a:endParaRPr lang="zh-CN" altLang="en-US" dirty="0">
              <a:solidFill>
                <a:srgbClr val="333333"/>
              </a:solidFill>
              <a:latin typeface="黑体-WinCharSetFFFF-H"/>
            </a:endParaRPr>
          </a:p>
          <a:p>
            <a:r>
              <a:rPr lang="en-US" altLang="zh-CN" dirty="0">
                <a:solidFill>
                  <a:srgbClr val="333333"/>
                </a:solidFill>
                <a:latin typeface="Arial" panose="020B0604020202020204" pitchFamily="34" charset="0"/>
              </a:rPr>
              <a:t>• Subordinate Bus Number(offset 1Ah): PCI</a:t>
            </a:r>
            <a:r>
              <a:rPr lang="zh-CN" altLang="en-US" dirty="0">
                <a:solidFill>
                  <a:srgbClr val="333333"/>
                </a:solidFill>
                <a:latin typeface="黑体-WinCharSetFFFF-H"/>
              </a:rPr>
              <a:t>桥下游最大的总线号</a:t>
            </a:r>
            <a:endParaRPr lang="en-US" altLang="zh-CN" dirty="0">
              <a:solidFill>
                <a:srgbClr val="333333"/>
              </a:solidFill>
              <a:latin typeface="黑体-WinCharSetFFFF-H"/>
            </a:endParaRPr>
          </a:p>
          <a:p>
            <a:endParaRPr lang="zh-CN" altLang="en-US" dirty="0">
              <a:solidFill>
                <a:srgbClr val="333333"/>
              </a:solidFill>
              <a:latin typeface="黑体-WinCharSetFFFF-H"/>
            </a:endParaRPr>
          </a:p>
          <a:p>
            <a:r>
              <a:rPr lang="en-US" altLang="zh-CN" dirty="0">
                <a:solidFill>
                  <a:srgbClr val="333333"/>
                </a:solidFill>
                <a:latin typeface="Arial" panose="020B0604020202020204" pitchFamily="34" charset="0"/>
              </a:rPr>
              <a:t>• </a:t>
            </a:r>
            <a:r>
              <a:rPr lang="zh-CN" altLang="en-US" dirty="0">
                <a:solidFill>
                  <a:srgbClr val="333333"/>
                </a:solidFill>
                <a:latin typeface="黑体-WinCharSetFFFF-H"/>
              </a:rPr>
              <a:t>这</a:t>
            </a:r>
            <a:r>
              <a:rPr lang="en-US" altLang="zh-CN" dirty="0">
                <a:solidFill>
                  <a:srgbClr val="333333"/>
                </a:solidFill>
                <a:latin typeface="Arial" panose="020B0604020202020204" pitchFamily="34" charset="0"/>
              </a:rPr>
              <a:t>3</a:t>
            </a:r>
            <a:r>
              <a:rPr lang="zh-CN" altLang="en-US" dirty="0">
                <a:solidFill>
                  <a:srgbClr val="333333"/>
                </a:solidFill>
                <a:latin typeface="黑体-WinCharSetFFFF-H"/>
              </a:rPr>
              <a:t>个寄存器是在</a:t>
            </a:r>
            <a:r>
              <a:rPr lang="en-US" altLang="zh-CN" dirty="0">
                <a:solidFill>
                  <a:srgbClr val="333333"/>
                </a:solidFill>
                <a:latin typeface="Arial" panose="020B0604020202020204" pitchFamily="34" charset="0"/>
              </a:rPr>
              <a:t>PCI Bus Scan</a:t>
            </a:r>
            <a:r>
              <a:rPr lang="zh-CN" altLang="en-US" dirty="0">
                <a:solidFill>
                  <a:srgbClr val="333333"/>
                </a:solidFill>
                <a:latin typeface="黑体-WinCharSetFFFF-H"/>
              </a:rPr>
              <a:t>的时候由</a:t>
            </a:r>
            <a:r>
              <a:rPr lang="en-US" altLang="zh-CN" dirty="0">
                <a:solidFill>
                  <a:srgbClr val="333333"/>
                </a:solidFill>
                <a:latin typeface="Arial" panose="020B0604020202020204" pitchFamily="34" charset="0"/>
              </a:rPr>
              <a:t>BIOS</a:t>
            </a:r>
            <a:r>
              <a:rPr lang="zh-CN" altLang="en-US" dirty="0">
                <a:solidFill>
                  <a:srgbClr val="333333"/>
                </a:solidFill>
                <a:latin typeface="黑体-WinCharSetFFFF-H"/>
              </a:rPr>
              <a:t>填入的</a:t>
            </a:r>
            <a:endParaRPr lang="en-US" altLang="zh-CN" dirty="0">
              <a:solidFill>
                <a:srgbClr val="333333"/>
              </a:solidFill>
              <a:latin typeface="黑体-WinCharSetFFFF-H"/>
            </a:endParaRPr>
          </a:p>
          <a:p>
            <a:endParaRPr lang="zh-CN" altLang="en-US" dirty="0"/>
          </a:p>
        </p:txBody>
      </p:sp>
      <p:sp>
        <p:nvSpPr>
          <p:cNvPr id="5" name="矩形 4"/>
          <p:cNvSpPr/>
          <p:nvPr/>
        </p:nvSpPr>
        <p:spPr>
          <a:xfrm>
            <a:off x="709244" y="914372"/>
            <a:ext cx="1640193" cy="369332"/>
          </a:xfrm>
          <a:prstGeom prst="rect">
            <a:avLst/>
          </a:prstGeom>
        </p:spPr>
        <p:txBody>
          <a:bodyPr wrap="none">
            <a:spAutoFit/>
          </a:bodyPr>
          <a:lstStyle/>
          <a:p>
            <a:r>
              <a:rPr lang="en-US" altLang="zh-CN" b="1" dirty="0" err="1"/>
              <a:t>PCIe</a:t>
            </a:r>
            <a:r>
              <a:rPr lang="en-US" altLang="zh-CN" b="1" dirty="0"/>
              <a:t> </a:t>
            </a:r>
            <a:r>
              <a:rPr lang="zh-CN" altLang="en-US" b="1" dirty="0"/>
              <a:t>桥寄存器</a:t>
            </a:r>
            <a:endParaRPr kumimoji="1" lang="zh-CN" altLang="en-US" sz="2800" b="1"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
          <a:stretch>
            <a:fillRect/>
          </a:stretch>
        </p:blipFill>
        <p:spPr>
          <a:xfrm>
            <a:off x="3335581" y="628650"/>
            <a:ext cx="5819775" cy="6229350"/>
          </a:xfrm>
          <a:prstGeom prst="rect">
            <a:avLst/>
          </a:prstGeom>
        </p:spPr>
      </p:pic>
      <p:sp>
        <p:nvSpPr>
          <p:cNvPr id="6" name="矩形 5"/>
          <p:cNvSpPr/>
          <p:nvPr/>
        </p:nvSpPr>
        <p:spPr>
          <a:xfrm>
            <a:off x="386264" y="905580"/>
            <a:ext cx="2101857" cy="369332"/>
          </a:xfrm>
          <a:prstGeom prst="rect">
            <a:avLst/>
          </a:prstGeom>
        </p:spPr>
        <p:txBody>
          <a:bodyPr wrap="none">
            <a:spAutoFit/>
          </a:bodyPr>
          <a:lstStyle/>
          <a:p>
            <a:r>
              <a:rPr lang="en-US" altLang="zh-CN" b="1" dirty="0" err="1"/>
              <a:t>PCIe</a:t>
            </a:r>
            <a:r>
              <a:rPr lang="en-US" altLang="zh-CN" b="1" dirty="0"/>
              <a:t> </a:t>
            </a:r>
            <a:r>
              <a:rPr lang="zh-CN" altLang="en-US" b="1" dirty="0"/>
              <a:t>设备配置空间</a:t>
            </a:r>
            <a:endParaRPr kumimoji="1" lang="zh-CN" altLang="en-US" sz="2800" b="1"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57596" y="836414"/>
            <a:ext cx="4205447" cy="369332"/>
          </a:xfrm>
          <a:prstGeom prst="rect">
            <a:avLst/>
          </a:prstGeom>
        </p:spPr>
        <p:txBody>
          <a:bodyPr wrap="none">
            <a:spAutoFit/>
          </a:bodyPr>
          <a:lstStyle/>
          <a:p>
            <a:r>
              <a:rPr lang="en-US" altLang="zh-CN" b="1" dirty="0">
                <a:solidFill>
                  <a:srgbClr val="000000"/>
                </a:solidFill>
                <a:latin typeface="Arial Black" panose="020B0A04020102020204" pitchFamily="34" charset="0"/>
              </a:rPr>
              <a:t>Vendor ID Register (Offset 00h) </a:t>
            </a:r>
            <a:endParaRPr lang="zh-CN" altLang="en-US" dirty="0"/>
          </a:p>
        </p:txBody>
      </p:sp>
      <p:pic>
        <p:nvPicPr>
          <p:cNvPr id="5" name="图片 4"/>
          <p:cNvPicPr>
            <a:picLocks noChangeAspect="1"/>
          </p:cNvPicPr>
          <p:nvPr/>
        </p:nvPicPr>
        <p:blipFill>
          <a:blip r:embed="rId1"/>
          <a:stretch>
            <a:fillRect/>
          </a:stretch>
        </p:blipFill>
        <p:spPr>
          <a:xfrm>
            <a:off x="457596" y="1745615"/>
            <a:ext cx="8524875" cy="1314450"/>
          </a:xfrm>
          <a:prstGeom prst="rect">
            <a:avLst/>
          </a:prstGeom>
        </p:spPr>
      </p:pic>
      <p:sp>
        <p:nvSpPr>
          <p:cNvPr id="6" name="文本框 5"/>
          <p:cNvSpPr txBox="1"/>
          <p:nvPr/>
        </p:nvSpPr>
        <p:spPr>
          <a:xfrm>
            <a:off x="457596" y="3472934"/>
            <a:ext cx="3337773" cy="1754326"/>
          </a:xfrm>
          <a:prstGeom prst="rect">
            <a:avLst/>
          </a:prstGeom>
          <a:noFill/>
        </p:spPr>
        <p:txBody>
          <a:bodyPr wrap="none" rtlCol="0">
            <a:spAutoFit/>
          </a:bodyPr>
          <a:lstStyle/>
          <a:p>
            <a:r>
              <a:rPr lang="en-US" altLang="zh-CN" b="1" i="1" u="sng" dirty="0"/>
              <a:t> Vendor ID </a:t>
            </a:r>
            <a:endParaRPr lang="en-US" altLang="zh-CN" b="1" i="1" u="sng" dirty="0"/>
          </a:p>
          <a:p>
            <a:r>
              <a:rPr lang="en-US" altLang="zh-CN" dirty="0"/>
              <a:t>  Intel         :   0x8086</a:t>
            </a:r>
            <a:endParaRPr lang="en-US" altLang="zh-CN" dirty="0"/>
          </a:p>
          <a:p>
            <a:r>
              <a:rPr lang="en-US" altLang="zh-CN" dirty="0"/>
              <a:t>  AMD        :   0x1022</a:t>
            </a:r>
            <a:endParaRPr lang="en-US" altLang="zh-CN" dirty="0"/>
          </a:p>
          <a:p>
            <a:r>
              <a:rPr lang="en-US" altLang="zh-CN" dirty="0"/>
              <a:t>  </a:t>
            </a:r>
            <a:r>
              <a:rPr lang="en-US" altLang="zh-CN" dirty="0" err="1"/>
              <a:t>Hygon</a:t>
            </a:r>
            <a:r>
              <a:rPr lang="en-US" altLang="zh-CN" dirty="0"/>
              <a:t>     :    0x1D94</a:t>
            </a:r>
            <a:endParaRPr lang="en-US" altLang="zh-CN" dirty="0"/>
          </a:p>
          <a:p>
            <a:endParaRPr lang="en-US" altLang="zh-CN" dirty="0"/>
          </a:p>
          <a:p>
            <a:r>
              <a:rPr lang="zh-CN" altLang="en-US" dirty="0"/>
              <a:t>下图是</a:t>
            </a:r>
            <a:r>
              <a:rPr lang="en-US" altLang="zh-CN" dirty="0"/>
              <a:t>intel</a:t>
            </a:r>
            <a:r>
              <a:rPr lang="zh-CN" altLang="en-US" dirty="0"/>
              <a:t>的一张</a:t>
            </a:r>
            <a:r>
              <a:rPr lang="en-US" altLang="zh-CN" dirty="0"/>
              <a:t>I350</a:t>
            </a:r>
            <a:r>
              <a:rPr lang="zh-CN" altLang="en-US" dirty="0"/>
              <a:t>的网卡：</a:t>
            </a:r>
            <a:endParaRPr lang="en-US" altLang="zh-CN" dirty="0"/>
          </a:p>
        </p:txBody>
      </p:sp>
      <p:pic>
        <p:nvPicPr>
          <p:cNvPr id="7" name="图片 6"/>
          <p:cNvPicPr>
            <a:picLocks noChangeAspect="1"/>
          </p:cNvPicPr>
          <p:nvPr/>
        </p:nvPicPr>
        <p:blipFill>
          <a:blip r:embed="rId2"/>
          <a:stretch>
            <a:fillRect/>
          </a:stretch>
        </p:blipFill>
        <p:spPr>
          <a:xfrm>
            <a:off x="203517" y="5332303"/>
            <a:ext cx="7781925" cy="1514475"/>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82507" y="836414"/>
            <a:ext cx="4172745" cy="369332"/>
          </a:xfrm>
          <a:prstGeom prst="rect">
            <a:avLst/>
          </a:prstGeom>
        </p:spPr>
        <p:txBody>
          <a:bodyPr wrap="none">
            <a:spAutoFit/>
          </a:bodyPr>
          <a:lstStyle/>
          <a:p>
            <a:r>
              <a:rPr lang="en-US" altLang="zh-CN" b="1" dirty="0">
                <a:solidFill>
                  <a:srgbClr val="000000"/>
                </a:solidFill>
                <a:latin typeface="Arial Black" panose="020B0A04020102020204" pitchFamily="34" charset="0"/>
              </a:rPr>
              <a:t>Device ID Register (Offset 02h) </a:t>
            </a:r>
            <a:endParaRPr lang="zh-CN" altLang="en-US" dirty="0"/>
          </a:p>
        </p:txBody>
      </p:sp>
      <p:pic>
        <p:nvPicPr>
          <p:cNvPr id="5" name="图片 4"/>
          <p:cNvPicPr>
            <a:picLocks noChangeAspect="1"/>
          </p:cNvPicPr>
          <p:nvPr/>
        </p:nvPicPr>
        <p:blipFill>
          <a:blip r:embed="rId1"/>
          <a:stretch>
            <a:fillRect/>
          </a:stretch>
        </p:blipFill>
        <p:spPr>
          <a:xfrm>
            <a:off x="382507" y="1650682"/>
            <a:ext cx="8572500" cy="1362075"/>
          </a:xfrm>
          <a:prstGeom prst="rect">
            <a:avLst/>
          </a:prstGeom>
        </p:spPr>
      </p:pic>
      <p:pic>
        <p:nvPicPr>
          <p:cNvPr id="6" name="图片 5"/>
          <p:cNvPicPr>
            <a:picLocks noChangeAspect="1"/>
          </p:cNvPicPr>
          <p:nvPr/>
        </p:nvPicPr>
        <p:blipFill>
          <a:blip r:embed="rId2"/>
          <a:stretch>
            <a:fillRect/>
          </a:stretch>
        </p:blipFill>
        <p:spPr>
          <a:xfrm>
            <a:off x="303212" y="5419725"/>
            <a:ext cx="8334375" cy="1438275"/>
          </a:xfrm>
          <a:prstGeom prst="rect">
            <a:avLst/>
          </a:prstGeom>
        </p:spPr>
      </p:pic>
      <p:sp>
        <p:nvSpPr>
          <p:cNvPr id="9" name="文本框 8"/>
          <p:cNvSpPr txBox="1"/>
          <p:nvPr/>
        </p:nvSpPr>
        <p:spPr>
          <a:xfrm>
            <a:off x="382507" y="3273027"/>
            <a:ext cx="184731" cy="646331"/>
          </a:xfrm>
          <a:prstGeom prst="rect">
            <a:avLst/>
          </a:prstGeom>
          <a:noFill/>
        </p:spPr>
        <p:txBody>
          <a:bodyPr wrap="none" rtlCol="0">
            <a:spAutoFit/>
          </a:bodyPr>
          <a:lstStyle/>
          <a:p>
            <a:endParaRPr lang="en-US" altLang="zh-CN" dirty="0"/>
          </a:p>
          <a:p>
            <a:endParaRPr lang="zh-CN" altLang="en-US" dirty="0"/>
          </a:p>
        </p:txBody>
      </p:sp>
      <p:pic>
        <p:nvPicPr>
          <p:cNvPr id="11" name="图片 10"/>
          <p:cNvPicPr>
            <a:picLocks noChangeAspect="1"/>
          </p:cNvPicPr>
          <p:nvPr/>
        </p:nvPicPr>
        <p:blipFill>
          <a:blip r:embed="rId3"/>
          <a:stretch>
            <a:fillRect/>
          </a:stretch>
        </p:blipFill>
        <p:spPr>
          <a:xfrm>
            <a:off x="382507" y="3344703"/>
            <a:ext cx="7686675" cy="1743075"/>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65638" y="856734"/>
            <a:ext cx="4230004" cy="369332"/>
          </a:xfrm>
          <a:prstGeom prst="rect">
            <a:avLst/>
          </a:prstGeom>
        </p:spPr>
        <p:txBody>
          <a:bodyPr wrap="none">
            <a:spAutoFit/>
          </a:bodyPr>
          <a:lstStyle/>
          <a:p>
            <a:r>
              <a:rPr lang="en-US" altLang="zh-CN" b="1" dirty="0">
                <a:solidFill>
                  <a:srgbClr val="000000"/>
                </a:solidFill>
                <a:latin typeface="Arial Black" panose="020B0A04020102020204" pitchFamily="34" charset="0"/>
              </a:rPr>
              <a:t>Command Register (Offset 04h) </a:t>
            </a:r>
            <a:endParaRPr lang="zh-CN" altLang="en-US" dirty="0"/>
          </a:p>
        </p:txBody>
      </p:sp>
      <p:pic>
        <p:nvPicPr>
          <p:cNvPr id="5" name="图片 4"/>
          <p:cNvPicPr>
            <a:picLocks noChangeAspect="1"/>
          </p:cNvPicPr>
          <p:nvPr/>
        </p:nvPicPr>
        <p:blipFill>
          <a:blip r:embed="rId1"/>
          <a:stretch>
            <a:fillRect/>
          </a:stretch>
        </p:blipFill>
        <p:spPr>
          <a:xfrm>
            <a:off x="465638" y="1989137"/>
            <a:ext cx="8829675" cy="2676525"/>
          </a:xfrm>
          <a:prstGeom prst="rect">
            <a:avLst/>
          </a:prstGeom>
        </p:spPr>
      </p:pic>
      <p:pic>
        <p:nvPicPr>
          <p:cNvPr id="7" name="图片 6"/>
          <p:cNvPicPr>
            <a:picLocks noChangeAspect="1"/>
          </p:cNvPicPr>
          <p:nvPr/>
        </p:nvPicPr>
        <p:blipFill>
          <a:blip r:embed="rId2"/>
          <a:stretch>
            <a:fillRect/>
          </a:stretch>
        </p:blipFill>
        <p:spPr>
          <a:xfrm>
            <a:off x="465638" y="5428733"/>
            <a:ext cx="7724775" cy="139065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half" idx="1"/>
          </p:nvPr>
        </p:nvSpPr>
        <p:spPr/>
        <p:txBody>
          <a:bodyPr/>
          <a:lstStyle/>
          <a:p>
            <a:r>
              <a:rPr lang="en-US" altLang="zh-CN" b="1" dirty="0"/>
              <a:t>PCI/PCIe </a:t>
            </a:r>
            <a:r>
              <a:rPr lang="zh-CN" altLang="en-US" b="1" dirty="0"/>
              <a:t>历史</a:t>
            </a:r>
            <a:endParaRPr lang="zh-CN" altLang="en-US" dirty="0"/>
          </a:p>
        </p:txBody>
      </p:sp>
      <p:sp>
        <p:nvSpPr>
          <p:cNvPr id="3" name="内容占位符 2"/>
          <p:cNvSpPr>
            <a:spLocks noGrp="1"/>
          </p:cNvSpPr>
          <p:nvPr>
            <p:ph sz="half" idx="12"/>
          </p:nvPr>
        </p:nvSpPr>
        <p:spPr/>
        <p:txBody>
          <a:bodyPr/>
          <a:lstStyle/>
          <a:p>
            <a:r>
              <a:rPr lang="en-US" altLang="zh-CN" dirty="0"/>
              <a:t> </a:t>
            </a:r>
            <a:endParaRPr lang="zh-CN" altLang="en-US"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10982" y="845622"/>
            <a:ext cx="3790012" cy="369332"/>
          </a:xfrm>
          <a:prstGeom prst="rect">
            <a:avLst/>
          </a:prstGeom>
        </p:spPr>
        <p:txBody>
          <a:bodyPr wrap="none">
            <a:spAutoFit/>
          </a:bodyPr>
          <a:lstStyle/>
          <a:p>
            <a:r>
              <a:rPr lang="en-US" altLang="zh-CN" b="1" dirty="0">
                <a:solidFill>
                  <a:srgbClr val="000000"/>
                </a:solidFill>
                <a:latin typeface="Arial Black" panose="020B0A04020102020204" pitchFamily="34" charset="0"/>
              </a:rPr>
              <a:t>Status Register (Offset 06h) </a:t>
            </a:r>
            <a:endParaRPr lang="zh-CN" altLang="en-US" dirty="0"/>
          </a:p>
        </p:txBody>
      </p:sp>
      <p:pic>
        <p:nvPicPr>
          <p:cNvPr id="5" name="图片 4"/>
          <p:cNvPicPr>
            <a:picLocks noChangeAspect="1"/>
          </p:cNvPicPr>
          <p:nvPr/>
        </p:nvPicPr>
        <p:blipFill>
          <a:blip r:embed="rId1"/>
          <a:stretch>
            <a:fillRect/>
          </a:stretch>
        </p:blipFill>
        <p:spPr>
          <a:xfrm>
            <a:off x="410982" y="2425577"/>
            <a:ext cx="9267825" cy="2886075"/>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77792" y="753031"/>
            <a:ext cx="4384983" cy="369332"/>
          </a:xfrm>
          <a:prstGeom prst="rect">
            <a:avLst/>
          </a:prstGeom>
        </p:spPr>
        <p:txBody>
          <a:bodyPr wrap="none">
            <a:spAutoFit/>
          </a:bodyPr>
          <a:lstStyle/>
          <a:p>
            <a:r>
              <a:rPr lang="en-US" altLang="zh-CN" b="1" dirty="0">
                <a:solidFill>
                  <a:srgbClr val="000000"/>
                </a:solidFill>
                <a:latin typeface="Arial Black" panose="020B0A04020102020204" pitchFamily="34" charset="0"/>
              </a:rPr>
              <a:t>Revision ID Register (Offset 08h) </a:t>
            </a:r>
            <a:endParaRPr lang="zh-CN" altLang="en-US" dirty="0"/>
          </a:p>
        </p:txBody>
      </p:sp>
      <p:pic>
        <p:nvPicPr>
          <p:cNvPr id="5" name="图片 4"/>
          <p:cNvPicPr>
            <a:picLocks noChangeAspect="1"/>
          </p:cNvPicPr>
          <p:nvPr/>
        </p:nvPicPr>
        <p:blipFill>
          <a:blip r:embed="rId1"/>
          <a:stretch>
            <a:fillRect/>
          </a:stretch>
        </p:blipFill>
        <p:spPr>
          <a:xfrm>
            <a:off x="377792" y="1608626"/>
            <a:ext cx="9467850" cy="1495425"/>
          </a:xfrm>
          <a:prstGeom prst="rect">
            <a:avLst/>
          </a:prstGeom>
        </p:spPr>
      </p:pic>
      <p:pic>
        <p:nvPicPr>
          <p:cNvPr id="6" name="图片 5"/>
          <p:cNvPicPr>
            <a:picLocks noChangeAspect="1"/>
          </p:cNvPicPr>
          <p:nvPr/>
        </p:nvPicPr>
        <p:blipFill>
          <a:blip r:embed="rId2"/>
          <a:stretch>
            <a:fillRect/>
          </a:stretch>
        </p:blipFill>
        <p:spPr>
          <a:xfrm>
            <a:off x="377792" y="3832713"/>
            <a:ext cx="7639050" cy="1390650"/>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13507" y="753031"/>
            <a:ext cx="4383892" cy="369332"/>
          </a:xfrm>
          <a:prstGeom prst="rect">
            <a:avLst/>
          </a:prstGeom>
        </p:spPr>
        <p:txBody>
          <a:bodyPr wrap="none">
            <a:spAutoFit/>
          </a:bodyPr>
          <a:lstStyle/>
          <a:p>
            <a:r>
              <a:rPr lang="en-US" altLang="zh-CN" b="1" dirty="0">
                <a:solidFill>
                  <a:srgbClr val="000000"/>
                </a:solidFill>
                <a:latin typeface="Arial Black" panose="020B0A04020102020204" pitchFamily="34" charset="0"/>
              </a:rPr>
              <a:t>Class Code Register (Offset 09h) </a:t>
            </a:r>
            <a:endParaRPr lang="zh-CN" altLang="en-US" dirty="0"/>
          </a:p>
        </p:txBody>
      </p:sp>
      <p:pic>
        <p:nvPicPr>
          <p:cNvPr id="5" name="图片 4"/>
          <p:cNvPicPr>
            <a:picLocks noChangeAspect="1"/>
          </p:cNvPicPr>
          <p:nvPr/>
        </p:nvPicPr>
        <p:blipFill>
          <a:blip r:embed="rId1"/>
          <a:stretch>
            <a:fillRect/>
          </a:stretch>
        </p:blipFill>
        <p:spPr>
          <a:xfrm>
            <a:off x="413507" y="1377827"/>
            <a:ext cx="9744075" cy="1552575"/>
          </a:xfrm>
          <a:prstGeom prst="rect">
            <a:avLst/>
          </a:prstGeom>
        </p:spPr>
      </p:pic>
      <p:pic>
        <p:nvPicPr>
          <p:cNvPr id="6" name="图片 5"/>
          <p:cNvPicPr>
            <a:picLocks noChangeAspect="1"/>
          </p:cNvPicPr>
          <p:nvPr/>
        </p:nvPicPr>
        <p:blipFill>
          <a:blip r:embed="rId2"/>
          <a:stretch>
            <a:fillRect/>
          </a:stretch>
        </p:blipFill>
        <p:spPr>
          <a:xfrm>
            <a:off x="413507" y="3185866"/>
            <a:ext cx="5838825" cy="1914525"/>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stretch>
            <a:fillRect/>
          </a:stretch>
        </p:blipFill>
        <p:spPr>
          <a:xfrm>
            <a:off x="413507" y="1503435"/>
            <a:ext cx="6119390" cy="1143099"/>
          </a:xfrm>
          <a:prstGeom prst="rect">
            <a:avLst/>
          </a:prstGeom>
        </p:spPr>
      </p:pic>
      <p:pic>
        <p:nvPicPr>
          <p:cNvPr id="5" name="图片 4"/>
          <p:cNvPicPr>
            <a:picLocks noChangeAspect="1"/>
          </p:cNvPicPr>
          <p:nvPr/>
        </p:nvPicPr>
        <p:blipFill>
          <a:blip r:embed="rId2"/>
          <a:stretch>
            <a:fillRect/>
          </a:stretch>
        </p:blipFill>
        <p:spPr>
          <a:xfrm>
            <a:off x="6841514" y="704850"/>
            <a:ext cx="4733925" cy="6153150"/>
          </a:xfrm>
          <a:prstGeom prst="rect">
            <a:avLst/>
          </a:prstGeom>
        </p:spPr>
      </p:pic>
      <p:pic>
        <p:nvPicPr>
          <p:cNvPr id="6" name="图片 5"/>
          <p:cNvPicPr>
            <a:picLocks noChangeAspect="1"/>
          </p:cNvPicPr>
          <p:nvPr/>
        </p:nvPicPr>
        <p:blipFill>
          <a:blip r:embed="rId3"/>
          <a:stretch>
            <a:fillRect/>
          </a:stretch>
        </p:blipFill>
        <p:spPr>
          <a:xfrm>
            <a:off x="413507" y="3659065"/>
            <a:ext cx="6181725" cy="2019300"/>
          </a:xfrm>
          <a:prstGeom prst="rect">
            <a:avLst/>
          </a:prstGeom>
        </p:spPr>
      </p:pic>
      <p:sp>
        <p:nvSpPr>
          <p:cNvPr id="7" name="矩形 6"/>
          <p:cNvSpPr/>
          <p:nvPr/>
        </p:nvSpPr>
        <p:spPr>
          <a:xfrm>
            <a:off x="413507" y="786100"/>
            <a:ext cx="4383892" cy="369332"/>
          </a:xfrm>
          <a:prstGeom prst="rect">
            <a:avLst/>
          </a:prstGeom>
        </p:spPr>
        <p:txBody>
          <a:bodyPr wrap="none">
            <a:spAutoFit/>
          </a:bodyPr>
          <a:lstStyle/>
          <a:p>
            <a:r>
              <a:rPr lang="en-US" altLang="zh-CN" b="1" dirty="0">
                <a:solidFill>
                  <a:srgbClr val="000000"/>
                </a:solidFill>
                <a:latin typeface="Arial Black" panose="020B0A04020102020204" pitchFamily="34" charset="0"/>
              </a:rPr>
              <a:t>Class Code Register (Offset 09h) </a:t>
            </a:r>
            <a:endParaRPr lang="zh-CN" altLang="en-US"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50649" y="907534"/>
            <a:ext cx="4585101" cy="369332"/>
          </a:xfrm>
          <a:prstGeom prst="rect">
            <a:avLst/>
          </a:prstGeom>
        </p:spPr>
        <p:txBody>
          <a:bodyPr wrap="none">
            <a:spAutoFit/>
          </a:bodyPr>
          <a:lstStyle/>
          <a:p>
            <a:r>
              <a:rPr lang="en-US" altLang="zh-CN" b="1" dirty="0">
                <a:solidFill>
                  <a:srgbClr val="000000"/>
                </a:solidFill>
                <a:latin typeface="Arial Black" panose="020B0A04020102020204" pitchFamily="34" charset="0"/>
              </a:rPr>
              <a:t>Header Type Register (Offset 0Eh) </a:t>
            </a:r>
            <a:endParaRPr lang="zh-CN" altLang="en-US" dirty="0"/>
          </a:p>
        </p:txBody>
      </p:sp>
      <p:pic>
        <p:nvPicPr>
          <p:cNvPr id="5" name="图片 4"/>
          <p:cNvPicPr>
            <a:picLocks noChangeAspect="1"/>
          </p:cNvPicPr>
          <p:nvPr/>
        </p:nvPicPr>
        <p:blipFill>
          <a:blip r:embed="rId1"/>
          <a:stretch>
            <a:fillRect/>
          </a:stretch>
        </p:blipFill>
        <p:spPr>
          <a:xfrm>
            <a:off x="450649" y="1615757"/>
            <a:ext cx="5867400" cy="1533525"/>
          </a:xfrm>
          <a:prstGeom prst="rect">
            <a:avLst/>
          </a:prstGeom>
        </p:spPr>
      </p:pic>
      <p:pic>
        <p:nvPicPr>
          <p:cNvPr id="6" name="图片 5"/>
          <p:cNvPicPr>
            <a:picLocks noChangeAspect="1"/>
          </p:cNvPicPr>
          <p:nvPr/>
        </p:nvPicPr>
        <p:blipFill>
          <a:blip r:embed="rId2"/>
          <a:stretch>
            <a:fillRect/>
          </a:stretch>
        </p:blipFill>
        <p:spPr>
          <a:xfrm>
            <a:off x="7721887" y="1621790"/>
            <a:ext cx="3438525" cy="1943100"/>
          </a:xfrm>
          <a:prstGeom prst="rect">
            <a:avLst/>
          </a:prstGeom>
        </p:spPr>
      </p:pic>
      <p:pic>
        <p:nvPicPr>
          <p:cNvPr id="2" name="图片 1"/>
          <p:cNvPicPr>
            <a:picLocks noChangeAspect="1"/>
          </p:cNvPicPr>
          <p:nvPr/>
        </p:nvPicPr>
        <p:blipFill>
          <a:blip r:embed="rId3"/>
          <a:stretch>
            <a:fillRect/>
          </a:stretch>
        </p:blipFill>
        <p:spPr>
          <a:xfrm>
            <a:off x="719504" y="4384431"/>
            <a:ext cx="7658100" cy="1447800"/>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14421" y="870411"/>
            <a:ext cx="4318298" cy="369332"/>
          </a:xfrm>
          <a:prstGeom prst="rect">
            <a:avLst/>
          </a:prstGeom>
        </p:spPr>
        <p:txBody>
          <a:bodyPr wrap="none">
            <a:spAutoFit/>
          </a:bodyPr>
          <a:lstStyle/>
          <a:p>
            <a:r>
              <a:rPr lang="en-US" altLang="zh-CN" b="1" dirty="0">
                <a:solidFill>
                  <a:srgbClr val="000000"/>
                </a:solidFill>
                <a:latin typeface="Arial Black" panose="020B0A04020102020204" pitchFamily="34" charset="0"/>
              </a:rPr>
              <a:t>Capabilities Pointer (Offset 34h) </a:t>
            </a:r>
            <a:endParaRPr lang="zh-CN" altLang="en-US" dirty="0"/>
          </a:p>
        </p:txBody>
      </p:sp>
      <p:pic>
        <p:nvPicPr>
          <p:cNvPr id="5" name="图片 4"/>
          <p:cNvPicPr>
            <a:picLocks noChangeAspect="1"/>
          </p:cNvPicPr>
          <p:nvPr/>
        </p:nvPicPr>
        <p:blipFill>
          <a:blip r:embed="rId1"/>
          <a:stretch>
            <a:fillRect/>
          </a:stretch>
        </p:blipFill>
        <p:spPr>
          <a:xfrm>
            <a:off x="314421" y="1567229"/>
            <a:ext cx="9486900" cy="2000250"/>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55097" y="668188"/>
            <a:ext cx="4318298" cy="369332"/>
          </a:xfrm>
          <a:prstGeom prst="rect">
            <a:avLst/>
          </a:prstGeom>
        </p:spPr>
        <p:txBody>
          <a:bodyPr wrap="none">
            <a:spAutoFit/>
          </a:bodyPr>
          <a:lstStyle/>
          <a:p>
            <a:r>
              <a:rPr lang="en-US" altLang="zh-CN" b="1" dirty="0">
                <a:solidFill>
                  <a:srgbClr val="000000"/>
                </a:solidFill>
                <a:latin typeface="Arial Black" panose="020B0A04020102020204" pitchFamily="34" charset="0"/>
              </a:rPr>
              <a:t>Capabilities Pointer (Offset 34h) </a:t>
            </a:r>
            <a:endParaRPr lang="zh-CN" altLang="en-US" dirty="0"/>
          </a:p>
        </p:txBody>
      </p:sp>
      <p:sp>
        <p:nvSpPr>
          <p:cNvPr id="3" name="文本框 2"/>
          <p:cNvSpPr txBox="1"/>
          <p:nvPr/>
        </p:nvSpPr>
        <p:spPr>
          <a:xfrm>
            <a:off x="455097" y="1608993"/>
            <a:ext cx="5857780" cy="2861310"/>
          </a:xfrm>
          <a:prstGeom prst="rect">
            <a:avLst/>
          </a:prstGeom>
          <a:noFill/>
        </p:spPr>
        <p:txBody>
          <a:bodyPr wrap="square" rtlCol="0">
            <a:spAutoFit/>
          </a:bodyPr>
          <a:lstStyle/>
          <a:p>
            <a:r>
              <a:rPr lang="zh-CN" altLang="en-US" dirty="0"/>
              <a:t>在</a:t>
            </a:r>
            <a:r>
              <a:rPr lang="en-US" altLang="zh-CN" dirty="0"/>
              <a:t>PCI</a:t>
            </a:r>
            <a:r>
              <a:rPr lang="zh-CN" altLang="en-US" dirty="0"/>
              <a:t>配置空间偏移</a:t>
            </a:r>
            <a:r>
              <a:rPr lang="en-US" altLang="zh-CN" dirty="0"/>
              <a:t>06h</a:t>
            </a:r>
            <a:r>
              <a:rPr lang="zh-CN" altLang="en-US" dirty="0"/>
              <a:t>处，查看</a:t>
            </a:r>
            <a:r>
              <a:rPr lang="en-US" altLang="zh-CN" dirty="0"/>
              <a:t>Status Register bit4 -- Capabilities List,</a:t>
            </a:r>
            <a:r>
              <a:rPr lang="zh-CN" altLang="en-US" dirty="0"/>
              <a:t>状态位置</a:t>
            </a:r>
            <a:r>
              <a:rPr lang="en-US" altLang="zh-CN" dirty="0"/>
              <a:t>1</a:t>
            </a:r>
            <a:r>
              <a:rPr lang="zh-CN" altLang="en-US" dirty="0"/>
              <a:t>代表有</a:t>
            </a:r>
            <a:r>
              <a:rPr lang="en-US" altLang="zh-CN" dirty="0"/>
              <a:t>Capabilities List ,</a:t>
            </a:r>
            <a:endParaRPr lang="en-US" altLang="zh-CN" dirty="0"/>
          </a:p>
          <a:p>
            <a:r>
              <a:rPr lang="zh-CN" altLang="en-US" dirty="0"/>
              <a:t>并且</a:t>
            </a:r>
            <a:r>
              <a:rPr lang="en-US" altLang="zh-CN" dirty="0"/>
              <a:t>Capabilities Pointer</a:t>
            </a:r>
            <a:r>
              <a:rPr lang="zh-CN" altLang="en-US" dirty="0"/>
              <a:t>处于配置空间偏移</a:t>
            </a:r>
            <a:r>
              <a:rPr lang="en-US" altLang="zh-CN" dirty="0"/>
              <a:t>34h</a:t>
            </a:r>
            <a:r>
              <a:rPr lang="zh-CN" altLang="en-US" dirty="0"/>
              <a:t>的地方。如图所示，</a:t>
            </a:r>
            <a:r>
              <a:rPr lang="en-US" altLang="zh-CN" dirty="0"/>
              <a:t>34h</a:t>
            </a:r>
            <a:r>
              <a:rPr lang="zh-CN" altLang="en-US" dirty="0"/>
              <a:t>存放了第一个</a:t>
            </a:r>
            <a:r>
              <a:rPr lang="en-US" altLang="zh-CN" dirty="0"/>
              <a:t>Capability</a:t>
            </a:r>
            <a:r>
              <a:rPr lang="zh-CN" altLang="en-US" dirty="0"/>
              <a:t>的地址，</a:t>
            </a:r>
            <a:r>
              <a:rPr lang="en-US" altLang="zh-CN" dirty="0"/>
              <a:t>Capability X </a:t>
            </a:r>
            <a:r>
              <a:rPr lang="zh-CN" altLang="en-US" dirty="0"/>
              <a:t>偏移</a:t>
            </a:r>
            <a:r>
              <a:rPr lang="en-US" altLang="zh-CN" dirty="0"/>
              <a:t>01h</a:t>
            </a:r>
            <a:r>
              <a:rPr lang="zh-CN" altLang="en-US" dirty="0"/>
              <a:t>的存放的是下一个</a:t>
            </a:r>
            <a:r>
              <a:rPr lang="en-US" altLang="zh-CN" dirty="0"/>
              <a:t>Capability</a:t>
            </a:r>
            <a:r>
              <a:rPr lang="zh-CN" altLang="en-US" dirty="0"/>
              <a:t>的地址，当找到最后一个</a:t>
            </a:r>
            <a:r>
              <a:rPr lang="en-US" altLang="zh-CN" dirty="0"/>
              <a:t>Capability</a:t>
            </a:r>
            <a:r>
              <a:rPr lang="zh-CN" altLang="en-US" dirty="0"/>
              <a:t>的时候，偏移</a:t>
            </a:r>
            <a:r>
              <a:rPr lang="en-US" altLang="zh-CN" dirty="0"/>
              <a:t>01h</a:t>
            </a:r>
            <a:r>
              <a:rPr lang="zh-CN" altLang="en-US" dirty="0"/>
              <a:t>的值是</a:t>
            </a:r>
            <a:r>
              <a:rPr lang="en-US" altLang="zh-CN" dirty="0"/>
              <a:t>00h</a:t>
            </a:r>
            <a:endParaRPr lang="en-US" altLang="zh-CN" dirty="0"/>
          </a:p>
          <a:p>
            <a:endParaRPr lang="en-US" altLang="zh-CN" dirty="0"/>
          </a:p>
          <a:p>
            <a:endParaRPr lang="en-US" altLang="zh-CN" dirty="0"/>
          </a:p>
          <a:p>
            <a:endParaRPr lang="en-US" altLang="zh-CN" dirty="0"/>
          </a:p>
          <a:p>
            <a:endParaRPr lang="zh-CN" altLang="en-US" dirty="0"/>
          </a:p>
        </p:txBody>
      </p:sp>
      <p:pic>
        <p:nvPicPr>
          <p:cNvPr id="4" name="图片 3"/>
          <p:cNvPicPr>
            <a:picLocks noChangeAspect="1"/>
          </p:cNvPicPr>
          <p:nvPr>
            <p:custDataLst>
              <p:tags r:id="rId1"/>
            </p:custDataLst>
          </p:nvPr>
        </p:nvPicPr>
        <p:blipFill>
          <a:blip r:embed="rId2"/>
          <a:stretch>
            <a:fillRect/>
          </a:stretch>
        </p:blipFill>
        <p:spPr>
          <a:xfrm>
            <a:off x="6260731" y="1336431"/>
            <a:ext cx="5931269" cy="4563207"/>
          </a:xfrm>
          <a:prstGeom prst="rect">
            <a:avLst/>
          </a:prstGeom>
        </p:spPr>
      </p:pic>
      <p:pic>
        <p:nvPicPr>
          <p:cNvPr id="5" name="图片 4"/>
          <p:cNvPicPr>
            <a:picLocks noChangeAspect="1"/>
          </p:cNvPicPr>
          <p:nvPr>
            <p:custDataLst>
              <p:tags r:id="rId3"/>
            </p:custDataLst>
          </p:nvPr>
        </p:nvPicPr>
        <p:blipFill>
          <a:blip r:embed="rId4"/>
          <a:stretch>
            <a:fillRect/>
          </a:stretch>
        </p:blipFill>
        <p:spPr>
          <a:xfrm>
            <a:off x="981075" y="3781425"/>
            <a:ext cx="4093845" cy="2722880"/>
          </a:xfrm>
          <a:prstGeom prst="rect">
            <a:avLst/>
          </a:prstGeom>
        </p:spPr>
      </p:pic>
      <p:pic>
        <p:nvPicPr>
          <p:cNvPr id="6" name="图片 5"/>
          <p:cNvPicPr>
            <a:picLocks noChangeAspect="1"/>
          </p:cNvPicPr>
          <p:nvPr/>
        </p:nvPicPr>
        <p:blipFill>
          <a:blip r:embed="rId5"/>
          <a:stretch>
            <a:fillRect/>
          </a:stretch>
        </p:blipFill>
        <p:spPr>
          <a:xfrm>
            <a:off x="4984750" y="3009900"/>
            <a:ext cx="4069080" cy="2783840"/>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86672" y="749924"/>
            <a:ext cx="9464258" cy="369332"/>
          </a:xfrm>
          <a:prstGeom prst="rect">
            <a:avLst/>
          </a:prstGeom>
        </p:spPr>
        <p:txBody>
          <a:bodyPr wrap="none">
            <a:spAutoFit/>
          </a:bodyPr>
          <a:lstStyle/>
          <a:p>
            <a:r>
              <a:rPr lang="en-US" altLang="zh-CN" b="1" dirty="0">
                <a:solidFill>
                  <a:srgbClr val="000000"/>
                </a:solidFill>
                <a:latin typeface="Arial Black" panose="020B0A04020102020204" pitchFamily="34" charset="0"/>
              </a:rPr>
              <a:t>Interrupt Line Register (Offset 3Ch)  /  Interrupt Pin Register (Offset 3Dh) </a:t>
            </a:r>
            <a:endParaRPr lang="zh-CN" altLang="en-US" dirty="0"/>
          </a:p>
        </p:txBody>
      </p:sp>
      <p:sp>
        <p:nvSpPr>
          <p:cNvPr id="2" name="矩形 1"/>
          <p:cNvSpPr/>
          <p:nvPr/>
        </p:nvSpPr>
        <p:spPr>
          <a:xfrm>
            <a:off x="486672" y="1558389"/>
            <a:ext cx="6096000" cy="2031325"/>
          </a:xfrm>
          <a:prstGeom prst="rect">
            <a:avLst/>
          </a:prstGeom>
        </p:spPr>
        <p:txBody>
          <a:bodyPr>
            <a:spAutoFit/>
          </a:bodyPr>
          <a:lstStyle/>
          <a:p>
            <a:r>
              <a:rPr lang="en-US" altLang="zh-CN" dirty="0">
                <a:solidFill>
                  <a:srgbClr val="333333"/>
                </a:solidFill>
                <a:latin typeface="Arial" panose="020B0604020202020204" pitchFamily="34" charset="0"/>
              </a:rPr>
              <a:t>Interrupt Line(Offset 3Ch)</a:t>
            </a:r>
            <a:r>
              <a:rPr lang="zh-CN" altLang="en-US" dirty="0">
                <a:solidFill>
                  <a:srgbClr val="333333"/>
                </a:solidFill>
                <a:latin typeface="黑体-WinCharSetFFFF-H"/>
              </a:rPr>
              <a:t>，该设备所使用的</a:t>
            </a:r>
            <a:r>
              <a:rPr lang="en-US" altLang="zh-CN" dirty="0">
                <a:solidFill>
                  <a:srgbClr val="333333"/>
                </a:solidFill>
                <a:latin typeface="Arial" panose="020B0604020202020204" pitchFamily="34" charset="0"/>
              </a:rPr>
              <a:t>IRQ Number</a:t>
            </a:r>
            <a:r>
              <a:rPr lang="zh-CN" altLang="en-US" dirty="0">
                <a:solidFill>
                  <a:srgbClr val="333333"/>
                </a:solidFill>
                <a:latin typeface="黑体-WinCharSetFFFF-H"/>
              </a:rPr>
              <a:t>（</a:t>
            </a:r>
            <a:r>
              <a:rPr lang="en-US" altLang="zh-CN" dirty="0">
                <a:solidFill>
                  <a:srgbClr val="333333"/>
                </a:solidFill>
                <a:latin typeface="Arial" panose="020B0604020202020204" pitchFamily="34" charset="0"/>
              </a:rPr>
              <a:t>0 – 15</a:t>
            </a:r>
            <a:r>
              <a:rPr lang="zh-CN" altLang="en-US" dirty="0">
                <a:solidFill>
                  <a:srgbClr val="333333"/>
                </a:solidFill>
                <a:latin typeface="黑体-WinCharSetFFFF-H"/>
              </a:rPr>
              <a:t>）</a:t>
            </a:r>
            <a:endParaRPr lang="en-US" altLang="zh-CN" dirty="0">
              <a:solidFill>
                <a:srgbClr val="333333"/>
              </a:solidFill>
              <a:latin typeface="黑体-WinCharSetFFFF-H"/>
            </a:endParaRPr>
          </a:p>
          <a:p>
            <a:endParaRPr lang="en-US" altLang="zh-CN" dirty="0">
              <a:solidFill>
                <a:srgbClr val="333333"/>
              </a:solidFill>
              <a:latin typeface="黑体-WinCharSetFFFF-H"/>
            </a:endParaRPr>
          </a:p>
          <a:p>
            <a:r>
              <a:rPr lang="en-US" altLang="zh-CN" dirty="0"/>
              <a:t>Interrupt Pin(Offset 3Dh)</a:t>
            </a:r>
            <a:r>
              <a:rPr lang="zh-CN" altLang="en-US" dirty="0"/>
              <a:t>，该设备所使用的</a:t>
            </a:r>
            <a:endParaRPr lang="zh-CN" altLang="en-US" dirty="0"/>
          </a:p>
          <a:p>
            <a:r>
              <a:rPr lang="en-US" altLang="zh-CN" dirty="0"/>
              <a:t>1 – INTA# 2 – INTB# 3 –</a:t>
            </a:r>
            <a:r>
              <a:rPr lang="zh-CN" altLang="en-US" dirty="0"/>
              <a:t>中断引脚。</a:t>
            </a:r>
            <a:r>
              <a:rPr lang="en-US" altLang="zh-CN" dirty="0"/>
              <a:t>INTA#</a:t>
            </a:r>
            <a:r>
              <a:rPr lang="zh-CN" altLang="en-US" dirty="0"/>
              <a:t>， </a:t>
            </a:r>
            <a:r>
              <a:rPr lang="en-US" altLang="zh-CN" dirty="0"/>
              <a:t>INTB#</a:t>
            </a:r>
            <a:r>
              <a:rPr lang="zh-CN" altLang="en-US" dirty="0"/>
              <a:t>， </a:t>
            </a:r>
            <a:r>
              <a:rPr lang="en-US" altLang="zh-CN" dirty="0"/>
              <a:t>INTC#</a:t>
            </a:r>
            <a:r>
              <a:rPr lang="zh-CN" altLang="en-US" dirty="0"/>
              <a:t>， </a:t>
            </a:r>
            <a:r>
              <a:rPr lang="en-US" altLang="zh-CN" dirty="0"/>
              <a:t>4 – INTD#</a:t>
            </a:r>
            <a:r>
              <a:rPr lang="zh-CN" altLang="en-US" dirty="0"/>
              <a:t>， </a:t>
            </a:r>
            <a:r>
              <a:rPr lang="en-US" altLang="zh-CN" dirty="0"/>
              <a:t>0 – </a:t>
            </a:r>
            <a:r>
              <a:rPr lang="zh-CN" altLang="en-US" dirty="0"/>
              <a:t>该设备没用使用中断引脚。</a:t>
            </a:r>
            <a:endParaRPr lang="en-US" altLang="zh-CN" dirty="0"/>
          </a:p>
          <a:p>
            <a:r>
              <a:rPr lang="en-US" altLang="zh-CN" dirty="0"/>
              <a:t>5 – 0FFh reserved</a:t>
            </a:r>
            <a:endParaRPr lang="zh-CN" altLang="en-US"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55290" y="659395"/>
            <a:ext cx="3286990" cy="369332"/>
          </a:xfrm>
          <a:prstGeom prst="rect">
            <a:avLst/>
          </a:prstGeom>
        </p:spPr>
        <p:txBody>
          <a:bodyPr wrap="none">
            <a:spAutoFit/>
          </a:bodyPr>
          <a:lstStyle/>
          <a:p>
            <a:r>
              <a:rPr lang="en-US" altLang="zh-CN" b="1" dirty="0">
                <a:solidFill>
                  <a:srgbClr val="000000"/>
                </a:solidFill>
                <a:latin typeface="Arial Black" panose="020B0A04020102020204" pitchFamily="34" charset="0"/>
              </a:rPr>
              <a:t>Base Address Registers </a:t>
            </a:r>
            <a:endParaRPr lang="zh-CN" altLang="en-US" dirty="0"/>
          </a:p>
        </p:txBody>
      </p:sp>
      <p:pic>
        <p:nvPicPr>
          <p:cNvPr id="4" name="图片 3"/>
          <p:cNvPicPr>
            <a:picLocks noChangeAspect="1"/>
          </p:cNvPicPr>
          <p:nvPr/>
        </p:nvPicPr>
        <p:blipFill>
          <a:blip r:embed="rId1"/>
          <a:stretch>
            <a:fillRect/>
          </a:stretch>
        </p:blipFill>
        <p:spPr>
          <a:xfrm>
            <a:off x="352509" y="1426553"/>
            <a:ext cx="4448908" cy="3102680"/>
          </a:xfrm>
          <a:prstGeom prst="rect">
            <a:avLst/>
          </a:prstGeom>
        </p:spPr>
      </p:pic>
      <p:sp>
        <p:nvSpPr>
          <p:cNvPr id="5" name="文本框 4"/>
          <p:cNvSpPr txBox="1"/>
          <p:nvPr/>
        </p:nvSpPr>
        <p:spPr>
          <a:xfrm>
            <a:off x="5674190" y="2100730"/>
            <a:ext cx="3329758" cy="1200329"/>
          </a:xfrm>
          <a:prstGeom prst="rect">
            <a:avLst/>
          </a:prstGeom>
          <a:noFill/>
        </p:spPr>
        <p:txBody>
          <a:bodyPr wrap="none" rtlCol="0">
            <a:spAutoFit/>
          </a:bodyPr>
          <a:lstStyle/>
          <a:p>
            <a:r>
              <a:rPr lang="en-US" altLang="zh-CN" b="1" dirty="0"/>
              <a:t>BIT0=0 </a:t>
            </a:r>
            <a:r>
              <a:rPr lang="zh-CN" altLang="en-US" b="1" dirty="0"/>
              <a:t>表示</a:t>
            </a:r>
            <a:r>
              <a:rPr lang="en-US" altLang="zh-CN" b="1" dirty="0"/>
              <a:t>Memory </a:t>
            </a:r>
            <a:r>
              <a:rPr lang="zh-CN" altLang="en-US" b="1" dirty="0"/>
              <a:t>访问空间</a:t>
            </a:r>
            <a:endParaRPr lang="en-US" altLang="zh-CN" b="1" dirty="0"/>
          </a:p>
          <a:p>
            <a:endParaRPr lang="en-US" altLang="zh-CN" b="1" dirty="0"/>
          </a:p>
          <a:p>
            <a:r>
              <a:rPr lang="en-US" altLang="zh-CN" b="1" dirty="0"/>
              <a:t>BIT1-2 </a:t>
            </a:r>
            <a:r>
              <a:rPr lang="zh-CN" altLang="en-US" b="1" dirty="0"/>
              <a:t>表示</a:t>
            </a:r>
            <a:r>
              <a:rPr lang="en-US" altLang="zh-CN" b="1" dirty="0"/>
              <a:t>32</a:t>
            </a:r>
            <a:r>
              <a:rPr lang="zh-CN" altLang="en-US" b="1" dirty="0"/>
              <a:t>位或者</a:t>
            </a:r>
            <a:r>
              <a:rPr lang="en-US" altLang="zh-CN" b="1" dirty="0"/>
              <a:t>64</a:t>
            </a:r>
            <a:r>
              <a:rPr lang="zh-CN" altLang="en-US" b="1" dirty="0"/>
              <a:t>位</a:t>
            </a:r>
            <a:endParaRPr lang="en-US" altLang="zh-CN" b="1" dirty="0"/>
          </a:p>
          <a:p>
            <a:endParaRPr lang="en-US" altLang="zh-CN" b="1" dirty="0"/>
          </a:p>
        </p:txBody>
      </p:sp>
      <p:pic>
        <p:nvPicPr>
          <p:cNvPr id="6" name="图片 5"/>
          <p:cNvPicPr>
            <a:picLocks noChangeAspect="1"/>
          </p:cNvPicPr>
          <p:nvPr/>
        </p:nvPicPr>
        <p:blipFill>
          <a:blip r:embed="rId2"/>
          <a:stretch>
            <a:fillRect/>
          </a:stretch>
        </p:blipFill>
        <p:spPr>
          <a:xfrm>
            <a:off x="352509" y="4597183"/>
            <a:ext cx="4801417" cy="2185076"/>
          </a:xfrm>
          <a:prstGeom prst="rect">
            <a:avLst/>
          </a:prstGeom>
        </p:spPr>
      </p:pic>
      <p:sp>
        <p:nvSpPr>
          <p:cNvPr id="3" name="矩形 2"/>
          <p:cNvSpPr/>
          <p:nvPr/>
        </p:nvSpPr>
        <p:spPr>
          <a:xfrm>
            <a:off x="5571392" y="5228056"/>
            <a:ext cx="6096000" cy="923330"/>
          </a:xfrm>
          <a:prstGeom prst="rect">
            <a:avLst/>
          </a:prstGeom>
        </p:spPr>
        <p:txBody>
          <a:bodyPr>
            <a:spAutoFit/>
          </a:bodyPr>
          <a:lstStyle/>
          <a:p>
            <a:r>
              <a:rPr lang="en-US" altLang="zh-CN" b="1" dirty="0"/>
              <a:t>BIT0=1 </a:t>
            </a:r>
            <a:r>
              <a:rPr lang="zh-CN" altLang="en-US" b="1" dirty="0"/>
              <a:t>表示 </a:t>
            </a:r>
            <a:r>
              <a:rPr lang="en-US" altLang="zh-CN" b="1" dirty="0"/>
              <a:t>I/O</a:t>
            </a:r>
            <a:r>
              <a:rPr lang="zh-CN" altLang="en-US" b="1" dirty="0"/>
              <a:t>访问空间</a:t>
            </a:r>
            <a:endParaRPr lang="en-US" altLang="zh-CN" b="1" dirty="0"/>
          </a:p>
          <a:p>
            <a:endParaRPr lang="en-US" altLang="zh-CN" b="1" dirty="0"/>
          </a:p>
          <a:p>
            <a:r>
              <a:rPr lang="en-US" altLang="zh-CN" b="1" dirty="0"/>
              <a:t>BIT1     </a:t>
            </a:r>
            <a:r>
              <a:rPr lang="zh-CN" altLang="en-US" b="1" dirty="0"/>
              <a:t>预留</a:t>
            </a:r>
            <a:endParaRPr lang="en-US" altLang="zh-CN" b="1"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28913" y="676980"/>
            <a:ext cx="3286990" cy="369332"/>
          </a:xfrm>
          <a:prstGeom prst="rect">
            <a:avLst/>
          </a:prstGeom>
        </p:spPr>
        <p:txBody>
          <a:bodyPr wrap="none">
            <a:spAutoFit/>
          </a:bodyPr>
          <a:lstStyle/>
          <a:p>
            <a:r>
              <a:rPr lang="en-US" altLang="zh-CN" b="1" dirty="0">
                <a:solidFill>
                  <a:srgbClr val="000000"/>
                </a:solidFill>
                <a:latin typeface="Arial Black" panose="020B0A04020102020204" pitchFamily="34" charset="0"/>
              </a:rPr>
              <a:t>Base Address Registers </a:t>
            </a:r>
            <a:endParaRPr lang="zh-CN" altLang="en-US" dirty="0"/>
          </a:p>
        </p:txBody>
      </p:sp>
      <p:sp>
        <p:nvSpPr>
          <p:cNvPr id="4" name="文本框 3"/>
          <p:cNvSpPr txBox="1"/>
          <p:nvPr/>
        </p:nvSpPr>
        <p:spPr>
          <a:xfrm>
            <a:off x="267367" y="1672688"/>
            <a:ext cx="9281708" cy="3693319"/>
          </a:xfrm>
          <a:prstGeom prst="rect">
            <a:avLst/>
          </a:prstGeom>
          <a:noFill/>
        </p:spPr>
        <p:txBody>
          <a:bodyPr wrap="none" rtlCol="0">
            <a:spAutoFit/>
          </a:bodyPr>
          <a:lstStyle/>
          <a:p>
            <a:r>
              <a:rPr lang="zh-CN" altLang="en-US" sz="2000" b="1" dirty="0"/>
              <a:t>计算 </a:t>
            </a:r>
            <a:r>
              <a:rPr lang="en-US" altLang="zh-CN" sz="2000" b="1" dirty="0"/>
              <a:t>32</a:t>
            </a:r>
            <a:r>
              <a:rPr lang="zh-CN" altLang="en-US" sz="2000" b="1" dirty="0"/>
              <a:t>位 </a:t>
            </a:r>
            <a:r>
              <a:rPr lang="en-US" altLang="zh-CN" sz="2000" b="1" dirty="0"/>
              <a:t>Base Address Register </a:t>
            </a:r>
            <a:r>
              <a:rPr lang="zh-CN" altLang="en-US" sz="2000" b="1" dirty="0"/>
              <a:t>的大小：</a:t>
            </a:r>
            <a:endParaRPr lang="en-US" altLang="zh-CN" sz="2000" b="1" dirty="0"/>
          </a:p>
          <a:p>
            <a:endParaRPr lang="en-US" altLang="zh-CN" b="1" dirty="0"/>
          </a:p>
          <a:p>
            <a:r>
              <a:rPr lang="en-US" altLang="zh-CN" b="1" dirty="0"/>
              <a:t>1. </a:t>
            </a:r>
            <a:r>
              <a:rPr lang="zh-CN" altLang="en-US" b="1" dirty="0"/>
              <a:t>通过命令寄存器禁用相应地址空间的解码</a:t>
            </a:r>
            <a:r>
              <a:rPr lang="en-US" altLang="zh-CN" b="1" dirty="0"/>
              <a:t>(I/O</a:t>
            </a:r>
            <a:r>
              <a:rPr lang="zh-CN" altLang="en-US" b="1" dirty="0"/>
              <a:t>或内存</a:t>
            </a:r>
            <a:r>
              <a:rPr lang="en-US" altLang="zh-CN" b="1" dirty="0"/>
              <a:t>)</a:t>
            </a:r>
            <a:endParaRPr lang="en-US" altLang="zh-CN" b="1" dirty="0"/>
          </a:p>
          <a:p>
            <a:r>
              <a:rPr lang="en-US" altLang="zh-CN" b="1" dirty="0"/>
              <a:t>2. </a:t>
            </a:r>
            <a:r>
              <a:rPr lang="zh-CN" altLang="en-US" b="1" dirty="0"/>
              <a:t>软件保存原始值，向</a:t>
            </a:r>
            <a:r>
              <a:rPr lang="en-US" altLang="zh-CN" b="1" dirty="0"/>
              <a:t>Base Address Register</a:t>
            </a:r>
            <a:r>
              <a:rPr lang="zh-CN" altLang="en-US" b="1" dirty="0"/>
              <a:t>每个</a:t>
            </a:r>
            <a:r>
              <a:rPr lang="en-US" altLang="zh-CN" b="1" dirty="0"/>
              <a:t>bit</a:t>
            </a:r>
            <a:r>
              <a:rPr lang="zh-CN" altLang="en-US" b="1" dirty="0"/>
              <a:t>写</a:t>
            </a:r>
            <a:r>
              <a:rPr lang="en-US" altLang="zh-CN" b="1" dirty="0"/>
              <a:t>1</a:t>
            </a:r>
            <a:endParaRPr lang="en-US" altLang="zh-CN" b="1" dirty="0"/>
          </a:p>
          <a:p>
            <a:r>
              <a:rPr lang="en-US" altLang="zh-CN" b="1" dirty="0"/>
              <a:t>3. </a:t>
            </a:r>
            <a:r>
              <a:rPr lang="zh-CN" altLang="en-US" b="1" dirty="0"/>
              <a:t>得到</a:t>
            </a:r>
            <a:r>
              <a:rPr lang="en-US" altLang="zh-CN" b="1" dirty="0"/>
              <a:t>32bit</a:t>
            </a:r>
            <a:r>
              <a:rPr lang="zh-CN" altLang="en-US" b="1" dirty="0"/>
              <a:t>的数值，清除</a:t>
            </a:r>
            <a:r>
              <a:rPr lang="en-US" altLang="zh-CN" b="1" dirty="0"/>
              <a:t>Encoding information bits(bit 1:0 for I/O,  bit 3:0 for memory)</a:t>
            </a:r>
            <a:endParaRPr lang="en-US" altLang="zh-CN" b="1" dirty="0"/>
          </a:p>
          <a:p>
            <a:r>
              <a:rPr lang="en-US" altLang="zh-CN" b="1" dirty="0"/>
              <a:t>4. </a:t>
            </a:r>
            <a:r>
              <a:rPr lang="zh-CN" altLang="en-US" b="1" dirty="0"/>
              <a:t>得到的数值取反， </a:t>
            </a:r>
            <a:r>
              <a:rPr lang="en-US" altLang="zh-CN" b="1" dirty="0"/>
              <a:t>+1</a:t>
            </a:r>
            <a:endParaRPr lang="en-US" altLang="zh-CN" b="1" dirty="0"/>
          </a:p>
          <a:p>
            <a:r>
              <a:rPr lang="en-US" altLang="zh-CN" b="1" dirty="0"/>
              <a:t>5. </a:t>
            </a:r>
            <a:r>
              <a:rPr lang="zh-CN" altLang="en-US" b="1" dirty="0"/>
              <a:t>得到</a:t>
            </a:r>
            <a:r>
              <a:rPr lang="en-US" altLang="zh-CN" b="1" dirty="0"/>
              <a:t>32bit Size</a:t>
            </a:r>
            <a:endParaRPr lang="en-US" altLang="zh-CN" b="1" dirty="0"/>
          </a:p>
          <a:p>
            <a:r>
              <a:rPr lang="en-US" altLang="zh-CN" b="1" dirty="0"/>
              <a:t>6.</a:t>
            </a:r>
            <a:r>
              <a:rPr lang="zh-CN" altLang="en-US" b="1" dirty="0"/>
              <a:t> 恢复原始值，打开命令寄存器的地址空间的解码</a:t>
            </a:r>
            <a:endParaRPr lang="en-US" altLang="zh-CN" b="1" dirty="0"/>
          </a:p>
          <a:p>
            <a:endParaRPr lang="en-US" altLang="zh-CN" b="1" dirty="0"/>
          </a:p>
          <a:p>
            <a:r>
              <a:rPr lang="zh-CN" altLang="en-US" b="1" dirty="0"/>
              <a:t>注意事项：</a:t>
            </a:r>
            <a:endParaRPr lang="en-US" altLang="zh-CN" b="1" dirty="0"/>
          </a:p>
          <a:p>
            <a:r>
              <a:rPr lang="en-US" altLang="zh-CN" b="1" dirty="0"/>
              <a:t>1.</a:t>
            </a:r>
            <a:r>
              <a:rPr lang="zh-CN" altLang="en-US" b="1" dirty="0"/>
              <a:t>如果</a:t>
            </a:r>
            <a:r>
              <a:rPr lang="en-US" altLang="zh-CN" b="1" dirty="0"/>
              <a:t>BAR for I/O</a:t>
            </a:r>
            <a:r>
              <a:rPr lang="zh-CN" altLang="en-US" b="1" dirty="0"/>
              <a:t>，那么高</a:t>
            </a:r>
            <a:r>
              <a:rPr lang="en-US" altLang="zh-CN" b="1" dirty="0"/>
              <a:t>16</a:t>
            </a:r>
            <a:r>
              <a:rPr lang="zh-CN" altLang="en-US" b="1" dirty="0"/>
              <a:t>位被忽略，</a:t>
            </a:r>
            <a:r>
              <a:rPr lang="en-US" altLang="zh-CN" b="1" dirty="0"/>
              <a:t>bit 31</a:t>
            </a:r>
            <a:r>
              <a:rPr lang="zh-CN" altLang="en-US" b="1" dirty="0"/>
              <a:t>：</a:t>
            </a:r>
            <a:r>
              <a:rPr lang="en-US" altLang="zh-CN" b="1" dirty="0"/>
              <a:t>16 </a:t>
            </a:r>
            <a:r>
              <a:rPr lang="zh-CN" altLang="en-US" b="1" dirty="0"/>
              <a:t>返回值 </a:t>
            </a:r>
            <a:r>
              <a:rPr lang="en-US" altLang="zh-CN" b="1" dirty="0"/>
              <a:t>0</a:t>
            </a:r>
            <a:endParaRPr lang="en-US" altLang="zh-CN" b="1" dirty="0"/>
          </a:p>
          <a:p>
            <a:r>
              <a:rPr lang="en-US" altLang="zh-CN" b="1" dirty="0"/>
              <a:t>2.</a:t>
            </a:r>
            <a:r>
              <a:rPr lang="zh-CN" altLang="en-US" b="1" dirty="0"/>
              <a:t>计算（</a:t>
            </a:r>
            <a:r>
              <a:rPr lang="en-US" altLang="zh-CN" b="1" dirty="0"/>
              <a:t>64</a:t>
            </a:r>
            <a:r>
              <a:rPr lang="zh-CN" altLang="en-US" b="1" dirty="0"/>
              <a:t>位）</a:t>
            </a:r>
            <a:r>
              <a:rPr lang="en-US" altLang="zh-CN" b="1" dirty="0"/>
              <a:t>BAR for memory </a:t>
            </a:r>
            <a:r>
              <a:rPr lang="zh-CN" altLang="en-US" b="1" dirty="0"/>
              <a:t>类似</a:t>
            </a:r>
            <a:endParaRPr lang="en-US" altLang="zh-CN" b="1" dirty="0"/>
          </a:p>
          <a:p>
            <a:endParaRPr lang="en-US" altLang="zh-CN" b="1"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412914" y="527483"/>
            <a:ext cx="990977" cy="369332"/>
          </a:xfrm>
          <a:prstGeom prst="rect">
            <a:avLst/>
          </a:prstGeom>
          <a:noFill/>
        </p:spPr>
        <p:txBody>
          <a:bodyPr wrap="none" rtlCol="0">
            <a:spAutoFit/>
          </a:bodyPr>
          <a:lstStyle/>
          <a:p>
            <a:r>
              <a:rPr lang="zh-CN" altLang="en-US" b="1" dirty="0"/>
              <a:t>认识</a:t>
            </a:r>
            <a:r>
              <a:rPr lang="en-US" altLang="zh-CN" b="1" dirty="0"/>
              <a:t>PCI</a:t>
            </a:r>
            <a:endParaRPr lang="zh-CN" altLang="en-US" b="1" dirty="0"/>
          </a:p>
        </p:txBody>
      </p:sp>
      <p:pic>
        <p:nvPicPr>
          <p:cNvPr id="5" name="图片 4"/>
          <p:cNvPicPr>
            <a:picLocks noChangeAspect="1"/>
          </p:cNvPicPr>
          <p:nvPr/>
        </p:nvPicPr>
        <p:blipFill>
          <a:blip r:embed="rId1"/>
          <a:stretch>
            <a:fillRect/>
          </a:stretch>
        </p:blipFill>
        <p:spPr>
          <a:xfrm>
            <a:off x="1139235" y="2753797"/>
            <a:ext cx="8839200" cy="3419475"/>
          </a:xfrm>
          <a:prstGeom prst="rect">
            <a:avLst/>
          </a:prstGeom>
        </p:spPr>
      </p:pic>
      <p:sp>
        <p:nvSpPr>
          <p:cNvPr id="7" name="文本框 6"/>
          <p:cNvSpPr txBox="1"/>
          <p:nvPr/>
        </p:nvSpPr>
        <p:spPr>
          <a:xfrm>
            <a:off x="1266825" y="1627424"/>
            <a:ext cx="6096000" cy="369332"/>
          </a:xfrm>
          <a:prstGeom prst="rect">
            <a:avLst/>
          </a:prstGeom>
          <a:noFill/>
        </p:spPr>
        <p:txBody>
          <a:bodyPr wrap="square">
            <a:spAutoFit/>
          </a:bodyPr>
          <a:lstStyle/>
          <a:p>
            <a:r>
              <a:rPr lang="zh-CN" altLang="en-US" dirty="0"/>
              <a:t>主板上的</a:t>
            </a:r>
            <a:r>
              <a:rPr lang="en-US" altLang="zh-CN" dirty="0"/>
              <a:t>PCI</a:t>
            </a:r>
            <a:r>
              <a:rPr lang="zh-CN" altLang="en-US" dirty="0"/>
              <a:t>插槽，可以分为</a:t>
            </a:r>
            <a:r>
              <a:rPr lang="en-US" altLang="zh-CN" dirty="0"/>
              <a:t>x1,x2,x4,x8,x16</a:t>
            </a:r>
            <a:endParaRPr lang="zh-CN" altLang="en-US"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half" idx="1"/>
          </p:nvPr>
        </p:nvSpPr>
        <p:spPr/>
        <p:txBody>
          <a:bodyPr/>
          <a:lstStyle/>
          <a:p>
            <a:r>
              <a:rPr lang="en-US" altLang="zh-CN" dirty="0"/>
              <a:t>Homework</a:t>
            </a:r>
            <a:endParaRPr lang="zh-CN" altLang="en-US" dirty="0"/>
          </a:p>
        </p:txBody>
      </p:sp>
      <p:sp>
        <p:nvSpPr>
          <p:cNvPr id="3" name="内容占位符 2"/>
          <p:cNvSpPr>
            <a:spLocks noGrp="1"/>
          </p:cNvSpPr>
          <p:nvPr>
            <p:ph sz="half" idx="12"/>
          </p:nvPr>
        </p:nvSpPr>
        <p:spPr/>
        <p:txBody>
          <a:bodyPr/>
          <a:lstStyle/>
          <a:p>
            <a:r>
              <a:rPr lang="en-US" altLang="zh-CN" dirty="0"/>
              <a:t> </a:t>
            </a:r>
            <a:endParaRPr lang="zh-CN" altLang="en-US"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28913" y="676980"/>
            <a:ext cx="1547731" cy="369332"/>
          </a:xfrm>
          <a:prstGeom prst="rect">
            <a:avLst/>
          </a:prstGeom>
        </p:spPr>
        <p:txBody>
          <a:bodyPr wrap="none">
            <a:spAutoFit/>
          </a:bodyPr>
          <a:lstStyle/>
          <a:p>
            <a:r>
              <a:rPr lang="en-US" altLang="zh-CN" b="1" dirty="0">
                <a:solidFill>
                  <a:srgbClr val="000000"/>
                </a:solidFill>
                <a:latin typeface="Arial Black" panose="020B0A04020102020204" pitchFamily="34" charset="0"/>
              </a:rPr>
              <a:t>Homework</a:t>
            </a:r>
            <a:endParaRPr lang="en-US" altLang="zh-CN" b="1" dirty="0">
              <a:solidFill>
                <a:srgbClr val="000000"/>
              </a:solidFill>
              <a:latin typeface="Arial Black" panose="020B0A04020102020204" pitchFamily="34" charset="0"/>
            </a:endParaRPr>
          </a:p>
        </p:txBody>
      </p:sp>
      <p:sp>
        <p:nvSpPr>
          <p:cNvPr id="4" name="文本框 3"/>
          <p:cNvSpPr txBox="1"/>
          <p:nvPr/>
        </p:nvSpPr>
        <p:spPr>
          <a:xfrm>
            <a:off x="657224" y="1514179"/>
            <a:ext cx="10715626" cy="2246769"/>
          </a:xfrm>
          <a:prstGeom prst="rect">
            <a:avLst/>
          </a:prstGeom>
          <a:noFill/>
        </p:spPr>
        <p:txBody>
          <a:bodyPr wrap="square">
            <a:spAutoFit/>
          </a:bodyPr>
          <a:lstStyle/>
          <a:p>
            <a:r>
              <a:rPr lang="en-US" altLang="zh-CN" sz="2000" dirty="0"/>
              <a:t>1</a:t>
            </a:r>
            <a:r>
              <a:rPr lang="zh-CN" altLang="en-US" sz="2000" dirty="0"/>
              <a:t>、用</a:t>
            </a:r>
            <a:r>
              <a:rPr lang="en-US" altLang="zh-CN" sz="2000" dirty="0"/>
              <a:t>IO</a:t>
            </a:r>
            <a:r>
              <a:rPr lang="zh-CN" altLang="en-US" sz="2000" dirty="0"/>
              <a:t>访问方式通过汇编写：输入某个设备的</a:t>
            </a:r>
            <a:r>
              <a:rPr lang="en-US" altLang="zh-CN" sz="2000" dirty="0"/>
              <a:t>Bus</a:t>
            </a:r>
            <a:r>
              <a:rPr lang="zh-CN" altLang="en-US" sz="2000" dirty="0"/>
              <a:t>、</a:t>
            </a:r>
            <a:r>
              <a:rPr lang="en-US" altLang="zh-CN" sz="2000" dirty="0"/>
              <a:t>Device</a:t>
            </a:r>
            <a:r>
              <a:rPr lang="zh-CN" altLang="en-US" sz="2000" dirty="0"/>
              <a:t>、</a:t>
            </a:r>
            <a:r>
              <a:rPr lang="en-US" altLang="zh-CN" sz="2000" dirty="0"/>
              <a:t>Function</a:t>
            </a:r>
            <a:r>
              <a:rPr lang="zh-CN" altLang="en-US" sz="2000" dirty="0"/>
              <a:t>号后打印出该</a:t>
            </a:r>
            <a:r>
              <a:rPr lang="en-US" altLang="zh-CN" sz="2000" dirty="0"/>
              <a:t>PCIe</a:t>
            </a:r>
            <a:r>
              <a:rPr lang="zh-CN" altLang="en-US" sz="2000" dirty="0"/>
              <a:t>设备的</a:t>
            </a:r>
            <a:r>
              <a:rPr lang="en-US" altLang="zh-CN" sz="2000" dirty="0"/>
              <a:t>Subsystem Vendor </a:t>
            </a:r>
            <a:r>
              <a:rPr lang="en-US" altLang="zh-CN" sz="2000"/>
              <a:t>ID/ Subsystem ID</a:t>
            </a:r>
            <a:endParaRPr lang="en-US" altLang="zh-CN" sz="2000" dirty="0"/>
          </a:p>
          <a:p>
            <a:endParaRPr lang="en-US" altLang="zh-CN" sz="2000" dirty="0"/>
          </a:p>
          <a:p>
            <a:r>
              <a:rPr lang="en-US" altLang="zh-CN" sz="2000" dirty="0"/>
              <a:t>2</a:t>
            </a:r>
            <a:r>
              <a:rPr lang="zh-CN" altLang="en-US" sz="2000" dirty="0"/>
              <a:t>、用</a:t>
            </a:r>
            <a:r>
              <a:rPr lang="en-US" altLang="zh-CN" sz="2000" dirty="0"/>
              <a:t>memory</a:t>
            </a:r>
            <a:r>
              <a:rPr lang="zh-CN" altLang="en-US" sz="2000" dirty="0"/>
              <a:t>访问方式通过</a:t>
            </a:r>
            <a:r>
              <a:rPr lang="en-US" altLang="zh-CN" sz="2000" dirty="0"/>
              <a:t>c</a:t>
            </a:r>
            <a:r>
              <a:rPr lang="zh-CN" altLang="en-US" sz="2000" dirty="0"/>
              <a:t>语言写：打印当前主板上所有</a:t>
            </a:r>
            <a:r>
              <a:rPr lang="en-US" altLang="zh-CN" sz="2000" dirty="0"/>
              <a:t>PCIe</a:t>
            </a:r>
            <a:r>
              <a:rPr lang="zh-CN" altLang="en-US" sz="2000" dirty="0"/>
              <a:t>设备的</a:t>
            </a:r>
            <a:r>
              <a:rPr lang="en-US" altLang="zh-CN" sz="2000" dirty="0"/>
              <a:t>Bus</a:t>
            </a:r>
            <a:r>
              <a:rPr lang="zh-CN" altLang="en-US" sz="2000" dirty="0"/>
              <a:t>、</a:t>
            </a:r>
            <a:r>
              <a:rPr lang="en-US" altLang="zh-CN" sz="2000" dirty="0"/>
              <a:t>Device</a:t>
            </a:r>
            <a:r>
              <a:rPr lang="zh-CN" altLang="en-US" sz="2000" dirty="0"/>
              <a:t>、</a:t>
            </a:r>
            <a:r>
              <a:rPr lang="en-US" altLang="zh-CN" sz="2000" dirty="0"/>
              <a:t>Function</a:t>
            </a:r>
            <a:r>
              <a:rPr lang="zh-CN" altLang="en-US" sz="2000" dirty="0"/>
              <a:t>号以及他们对应的</a:t>
            </a:r>
            <a:r>
              <a:rPr lang="en-US" altLang="zh-CN" sz="2000" dirty="0"/>
              <a:t>VID/DID</a:t>
            </a:r>
            <a:endParaRPr lang="en-US" altLang="zh-CN" sz="2000" dirty="0"/>
          </a:p>
          <a:p>
            <a:endParaRPr lang="en-US" altLang="zh-CN" sz="2000" dirty="0"/>
          </a:p>
          <a:p>
            <a:r>
              <a:rPr lang="en-US" altLang="zh-CN" sz="2000" dirty="0"/>
              <a:t>3</a:t>
            </a:r>
            <a:r>
              <a:rPr lang="zh-CN" altLang="en-US" sz="2000" dirty="0"/>
              <a:t>、在</a:t>
            </a:r>
            <a:r>
              <a:rPr lang="en-US" altLang="zh-CN" sz="2000" dirty="0" err="1"/>
              <a:t>os</a:t>
            </a:r>
            <a:r>
              <a:rPr lang="zh-CN" altLang="en-US" sz="2000" dirty="0"/>
              <a:t>中查询一个</a:t>
            </a:r>
            <a:r>
              <a:rPr lang="en-US" altLang="zh-CN" sz="2000" dirty="0"/>
              <a:t>PCIe</a:t>
            </a:r>
            <a:r>
              <a:rPr lang="zh-CN" altLang="en-US" sz="2000" dirty="0"/>
              <a:t>设备的</a:t>
            </a:r>
            <a:r>
              <a:rPr lang="en-US" altLang="zh-CN" sz="2000" dirty="0"/>
              <a:t>4k</a:t>
            </a:r>
            <a:r>
              <a:rPr lang="zh-CN" altLang="en-US" sz="2000" dirty="0"/>
              <a:t>空间，对应</a:t>
            </a:r>
            <a:r>
              <a:rPr lang="en-US" altLang="zh-CN" sz="2000" dirty="0"/>
              <a:t>PCIe</a:t>
            </a:r>
            <a:r>
              <a:rPr lang="zh-CN" altLang="en-US" sz="2000" dirty="0"/>
              <a:t>配置空间理解</a:t>
            </a:r>
            <a:endParaRPr lang="en-US" altLang="zh-CN"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412914" y="527483"/>
            <a:ext cx="990977" cy="369332"/>
          </a:xfrm>
          <a:prstGeom prst="rect">
            <a:avLst/>
          </a:prstGeom>
          <a:noFill/>
        </p:spPr>
        <p:txBody>
          <a:bodyPr wrap="none" rtlCol="0">
            <a:spAutoFit/>
          </a:bodyPr>
          <a:lstStyle/>
          <a:p>
            <a:r>
              <a:rPr lang="zh-CN" altLang="en-US" b="1" dirty="0"/>
              <a:t>认识</a:t>
            </a:r>
            <a:r>
              <a:rPr lang="en-US" altLang="zh-CN" b="1" dirty="0"/>
              <a:t>PCI</a:t>
            </a:r>
            <a:endParaRPr lang="zh-CN" altLang="en-US" b="1" dirty="0"/>
          </a:p>
        </p:txBody>
      </p:sp>
      <p:pic>
        <p:nvPicPr>
          <p:cNvPr id="6" name="图片 5"/>
          <p:cNvPicPr>
            <a:picLocks noChangeAspect="1"/>
          </p:cNvPicPr>
          <p:nvPr/>
        </p:nvPicPr>
        <p:blipFill>
          <a:blip r:embed="rId1"/>
          <a:stretch>
            <a:fillRect/>
          </a:stretch>
        </p:blipFill>
        <p:spPr>
          <a:xfrm>
            <a:off x="1704975" y="1263280"/>
            <a:ext cx="6751027" cy="497559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412914" y="527483"/>
            <a:ext cx="1619354" cy="369332"/>
          </a:xfrm>
          <a:prstGeom prst="rect">
            <a:avLst/>
          </a:prstGeom>
          <a:noFill/>
        </p:spPr>
        <p:txBody>
          <a:bodyPr wrap="none" rtlCol="0">
            <a:spAutoFit/>
          </a:bodyPr>
          <a:lstStyle/>
          <a:p>
            <a:r>
              <a:rPr lang="en-US" altLang="zh-CN" b="1" dirty="0"/>
              <a:t>PCI/PCIe </a:t>
            </a:r>
            <a:r>
              <a:rPr lang="zh-CN" altLang="en-US" b="1" dirty="0"/>
              <a:t>历史</a:t>
            </a:r>
            <a:endParaRPr lang="zh-CN" altLang="en-US" b="1" dirty="0"/>
          </a:p>
        </p:txBody>
      </p:sp>
      <p:sp>
        <p:nvSpPr>
          <p:cNvPr id="6" name="文本框 5"/>
          <p:cNvSpPr txBox="1"/>
          <p:nvPr/>
        </p:nvSpPr>
        <p:spPr>
          <a:xfrm>
            <a:off x="6600826" y="2009774"/>
            <a:ext cx="5178260" cy="3139321"/>
          </a:xfrm>
          <a:prstGeom prst="rect">
            <a:avLst/>
          </a:prstGeom>
          <a:noFill/>
        </p:spPr>
        <p:txBody>
          <a:bodyPr wrap="square" rtlCol="0">
            <a:spAutoFit/>
          </a:bodyPr>
          <a:lstStyle/>
          <a:p>
            <a:r>
              <a:rPr lang="en-US" altLang="zh-CN" dirty="0"/>
              <a:t>PCI</a:t>
            </a:r>
            <a:r>
              <a:rPr lang="zh-CN" altLang="en-US" dirty="0"/>
              <a:t>总线接口：外围部件互连（</a:t>
            </a:r>
            <a:r>
              <a:rPr lang="en-US" altLang="zh-CN" dirty="0"/>
              <a:t>Peripheral Component Interconnect</a:t>
            </a:r>
            <a:r>
              <a:rPr lang="zh-CN" altLang="en-US" dirty="0"/>
              <a:t>）是英特尔公司</a:t>
            </a:r>
            <a:r>
              <a:rPr lang="en-US" altLang="zh-CN" dirty="0"/>
              <a:t>1991</a:t>
            </a:r>
            <a:r>
              <a:rPr lang="zh-CN" altLang="en-US" dirty="0"/>
              <a:t>年推出的定义局部总线的标准。</a:t>
            </a:r>
            <a:endParaRPr lang="en-US" altLang="zh-CN" dirty="0"/>
          </a:p>
          <a:p>
            <a:r>
              <a:rPr lang="en-US" altLang="zh-CN" dirty="0"/>
              <a:t>1992</a:t>
            </a:r>
            <a:r>
              <a:rPr lang="zh-CN" altLang="en-US" dirty="0"/>
              <a:t>年</a:t>
            </a:r>
            <a:r>
              <a:rPr lang="en-US" altLang="zh-CN" dirty="0"/>
              <a:t>6</a:t>
            </a:r>
            <a:r>
              <a:rPr lang="zh-CN" altLang="en-US" dirty="0"/>
              <a:t>月</a:t>
            </a:r>
            <a:r>
              <a:rPr lang="en-US" altLang="zh-CN" dirty="0"/>
              <a:t>22</a:t>
            </a:r>
            <a:r>
              <a:rPr lang="zh-CN" altLang="en-US" dirty="0"/>
              <a:t>日，英特尔发表</a:t>
            </a:r>
            <a:r>
              <a:rPr lang="en-US" altLang="zh-CN" dirty="0"/>
              <a:t>PCI1.0</a:t>
            </a:r>
            <a:r>
              <a:rPr lang="zh-CN" altLang="en-US" dirty="0"/>
              <a:t>标准，该标准仅限于组件级规范。在该年</a:t>
            </a:r>
            <a:r>
              <a:rPr lang="zh-CN" altLang="en-US" b="0" i="0" dirty="0">
                <a:solidFill>
                  <a:srgbClr val="121212"/>
                </a:solidFill>
                <a:effectLst/>
                <a:latin typeface="-apple-system"/>
              </a:rPr>
              <a:t>组成了名为 </a:t>
            </a:r>
            <a:r>
              <a:rPr lang="en-US" altLang="zh-CN" b="0" i="0" dirty="0">
                <a:solidFill>
                  <a:srgbClr val="121212"/>
                </a:solidFill>
                <a:effectLst/>
                <a:latin typeface="-apple-system"/>
              </a:rPr>
              <a:t>PCI-SIG (PCI Special Interest Group)</a:t>
            </a:r>
            <a:r>
              <a:rPr lang="zh-CN" altLang="en-US" b="0" i="0" dirty="0">
                <a:solidFill>
                  <a:srgbClr val="121212"/>
                </a:solidFill>
                <a:effectLst/>
                <a:latin typeface="-apple-system"/>
              </a:rPr>
              <a:t>（</a:t>
            </a:r>
            <a:r>
              <a:rPr lang="en-US" altLang="zh-CN" b="0" i="0" dirty="0">
                <a:solidFill>
                  <a:srgbClr val="121212"/>
                </a:solidFill>
                <a:effectLst/>
                <a:latin typeface="-apple-system"/>
              </a:rPr>
              <a:t>PCI </a:t>
            </a:r>
            <a:r>
              <a:rPr lang="zh-CN" altLang="en-US" b="0" i="0" dirty="0">
                <a:solidFill>
                  <a:srgbClr val="121212"/>
                </a:solidFill>
                <a:effectLst/>
                <a:latin typeface="-apple-system"/>
              </a:rPr>
              <a:t>特殊兴趣组）的企业联盟。</a:t>
            </a:r>
            <a:endParaRPr lang="en-US" altLang="zh-CN" dirty="0"/>
          </a:p>
          <a:p>
            <a:r>
              <a:rPr lang="en-US" altLang="zh-CN" dirty="0"/>
              <a:t>1993</a:t>
            </a:r>
            <a:r>
              <a:rPr lang="zh-CN" altLang="en-US" dirty="0"/>
              <a:t>年</a:t>
            </a:r>
            <a:r>
              <a:rPr lang="en-US" altLang="zh-CN" dirty="0"/>
              <a:t>4</a:t>
            </a:r>
            <a:r>
              <a:rPr lang="zh-CN" altLang="en-US" dirty="0"/>
              <a:t>月</a:t>
            </a:r>
            <a:r>
              <a:rPr lang="en-US" altLang="zh-CN" dirty="0"/>
              <a:t>30</a:t>
            </a:r>
            <a:r>
              <a:rPr lang="zh-CN" altLang="en-US" dirty="0"/>
              <a:t>日，</a:t>
            </a:r>
            <a:r>
              <a:rPr lang="en-US" altLang="zh-CN" dirty="0"/>
              <a:t>PCI-SIG</a:t>
            </a:r>
            <a:r>
              <a:rPr lang="zh-CN" altLang="en-US" dirty="0"/>
              <a:t>发表了</a:t>
            </a:r>
            <a:r>
              <a:rPr lang="en-US" altLang="zh-CN" dirty="0"/>
              <a:t>PCI2.0</a:t>
            </a:r>
            <a:r>
              <a:rPr lang="zh-CN" altLang="en-US" dirty="0"/>
              <a:t>标准，这个标准第一次建立了连接器与主板插槽间的标准。</a:t>
            </a:r>
            <a:r>
              <a:rPr lang="en-US" altLang="zh-CN" dirty="0"/>
              <a:t>2004</a:t>
            </a:r>
            <a:r>
              <a:rPr lang="zh-CN" altLang="en-US" dirty="0"/>
              <a:t>年</a:t>
            </a:r>
            <a:r>
              <a:rPr lang="en-US" altLang="zh-CN" dirty="0"/>
              <a:t> PCIe</a:t>
            </a:r>
            <a:r>
              <a:rPr lang="zh-CN" altLang="en-US" dirty="0"/>
              <a:t>诞生了，历经四代，下一代</a:t>
            </a:r>
            <a:r>
              <a:rPr lang="en-US" altLang="zh-CN" dirty="0"/>
              <a:t>AMD CPU</a:t>
            </a:r>
            <a:r>
              <a:rPr lang="zh-CN" altLang="en-US" dirty="0"/>
              <a:t>就是</a:t>
            </a:r>
            <a:r>
              <a:rPr lang="en-US" altLang="zh-CN" dirty="0"/>
              <a:t>5.0</a:t>
            </a:r>
            <a:r>
              <a:rPr lang="zh-CN" altLang="en-US" dirty="0"/>
              <a:t>版本了。</a:t>
            </a:r>
            <a:endParaRPr lang="zh-CN" altLang="en-US" dirty="0"/>
          </a:p>
        </p:txBody>
      </p:sp>
      <p:pic>
        <p:nvPicPr>
          <p:cNvPr id="1026" name="Picture 2" descr="ä¸­è±å¯¹ç§]How PCI Works | PCIå·¥ä½åç- veli - åå®¢å­"/>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12914" y="1169349"/>
            <a:ext cx="5826369" cy="436977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half" idx="1"/>
          </p:nvPr>
        </p:nvSpPr>
        <p:spPr/>
        <p:txBody>
          <a:bodyPr/>
          <a:lstStyle/>
          <a:p>
            <a:r>
              <a:rPr lang="en-US" altLang="zh-CN" b="1" dirty="0"/>
              <a:t>PCI</a:t>
            </a:r>
            <a:r>
              <a:rPr lang="zh-CN" altLang="en-US" b="1" dirty="0"/>
              <a:t>总线</a:t>
            </a:r>
            <a:endParaRPr lang="zh-CN" altLang="en-US" dirty="0"/>
          </a:p>
        </p:txBody>
      </p:sp>
      <p:sp>
        <p:nvSpPr>
          <p:cNvPr id="3" name="内容占位符 2"/>
          <p:cNvSpPr>
            <a:spLocks noGrp="1"/>
          </p:cNvSpPr>
          <p:nvPr>
            <p:ph sz="half" idx="12"/>
          </p:nvPr>
        </p:nvSpPr>
        <p:spPr/>
        <p:txBody>
          <a:bodyPr/>
          <a:lstStyle/>
          <a:p>
            <a:r>
              <a:rPr lang="en-US" altLang="zh-CN" dirty="0"/>
              <a:t> </a:t>
            </a:r>
            <a:endParaRPr lang="zh-CN" alt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439614" y="573698"/>
            <a:ext cx="1452642" cy="369332"/>
          </a:xfrm>
          <a:prstGeom prst="rect">
            <a:avLst/>
          </a:prstGeom>
          <a:noFill/>
        </p:spPr>
        <p:txBody>
          <a:bodyPr wrap="none" rtlCol="0">
            <a:spAutoFit/>
          </a:bodyPr>
          <a:lstStyle/>
          <a:p>
            <a:r>
              <a:rPr lang="en-US" altLang="zh-CN" b="1" dirty="0"/>
              <a:t>PCI</a:t>
            </a:r>
            <a:r>
              <a:rPr lang="zh-CN" altLang="en-US" b="1" dirty="0"/>
              <a:t>总线特点</a:t>
            </a:r>
            <a:endParaRPr lang="zh-CN" altLang="en-US" b="1" dirty="0"/>
          </a:p>
        </p:txBody>
      </p:sp>
      <p:sp>
        <p:nvSpPr>
          <p:cNvPr id="3" name="文本框 2"/>
          <p:cNvSpPr txBox="1"/>
          <p:nvPr/>
        </p:nvSpPr>
        <p:spPr>
          <a:xfrm>
            <a:off x="439614" y="1888688"/>
            <a:ext cx="10885611" cy="3170099"/>
          </a:xfrm>
          <a:prstGeom prst="rect">
            <a:avLst/>
          </a:prstGeom>
          <a:noFill/>
        </p:spPr>
        <p:txBody>
          <a:bodyPr wrap="square" rtlCol="0">
            <a:spAutoFit/>
          </a:bodyPr>
          <a:lstStyle/>
          <a:p>
            <a:pPr marL="285750" indent="-285750">
              <a:buFont typeface="Arial" panose="020B0604020202020204" pitchFamily="34" charset="0"/>
              <a:buChar char="•"/>
            </a:pPr>
            <a:r>
              <a:rPr lang="zh-CN" altLang="en-US" sz="2000" dirty="0"/>
              <a:t>高速性（</a:t>
            </a:r>
            <a:r>
              <a:rPr lang="en-US" altLang="zh-CN" sz="2000" dirty="0"/>
              <a:t>32 Bit * 33MHz</a:t>
            </a:r>
            <a:r>
              <a:rPr lang="zh-CN" altLang="en-US" sz="2000" dirty="0"/>
              <a:t>）</a:t>
            </a:r>
            <a:endParaRPr lang="en-US" altLang="zh-CN" sz="2000" dirty="0"/>
          </a:p>
          <a:p>
            <a:pPr marL="285750" indent="-285750">
              <a:buFont typeface="Arial" panose="020B0604020202020204" pitchFamily="34" charset="0"/>
              <a:buChar char="•"/>
            </a:pPr>
            <a:r>
              <a:rPr lang="zh-CN" altLang="en-US" sz="2000" dirty="0"/>
              <a:t>即插即用性</a:t>
            </a:r>
            <a:endParaRPr lang="en-US" altLang="zh-CN" sz="2000" dirty="0"/>
          </a:p>
          <a:p>
            <a:pPr marL="285750" indent="-285750">
              <a:buFont typeface="Arial" panose="020B0604020202020204" pitchFamily="34" charset="0"/>
              <a:buChar char="•"/>
            </a:pPr>
            <a:r>
              <a:rPr lang="zh-CN" altLang="en-US" sz="2000" dirty="0"/>
              <a:t>可靠性</a:t>
            </a:r>
            <a:endParaRPr lang="en-US" altLang="zh-CN" sz="2000" dirty="0"/>
          </a:p>
          <a:p>
            <a:pPr marL="285750" indent="-285750">
              <a:buFont typeface="Arial" panose="020B0604020202020204" pitchFamily="34" charset="0"/>
              <a:buChar char="•"/>
            </a:pPr>
            <a:r>
              <a:rPr lang="zh-CN" altLang="en-US" sz="2000" dirty="0"/>
              <a:t>复杂性</a:t>
            </a:r>
            <a:endParaRPr lang="en-US" altLang="zh-CN" sz="2000" dirty="0"/>
          </a:p>
          <a:p>
            <a:pPr marL="285750" indent="-285750">
              <a:buFont typeface="Arial" panose="020B0604020202020204" pitchFamily="34" charset="0"/>
              <a:buChar char="•"/>
            </a:pPr>
            <a:r>
              <a:rPr lang="zh-CN" altLang="en-US" sz="2000" dirty="0"/>
              <a:t>自动配置</a:t>
            </a:r>
            <a:endParaRPr lang="en-US" altLang="zh-CN" sz="2000" dirty="0"/>
          </a:p>
          <a:p>
            <a:pPr marL="285750" indent="-285750">
              <a:buFont typeface="Arial" panose="020B0604020202020204" pitchFamily="34" charset="0"/>
              <a:buChar char="•"/>
            </a:pPr>
            <a:r>
              <a:rPr lang="zh-CN" altLang="en-US" sz="2000" dirty="0"/>
              <a:t>共享中断</a:t>
            </a:r>
            <a:endParaRPr lang="en-US" altLang="zh-CN" sz="2000" dirty="0"/>
          </a:p>
          <a:p>
            <a:pPr marL="285750" indent="-285750">
              <a:buFont typeface="Arial" panose="020B0604020202020204" pitchFamily="34" charset="0"/>
              <a:buChar char="•"/>
            </a:pPr>
            <a:r>
              <a:rPr lang="zh-CN" altLang="en-US" sz="2000" dirty="0"/>
              <a:t>可扩展性</a:t>
            </a:r>
            <a:endParaRPr lang="en-US" altLang="zh-CN" sz="2000" dirty="0"/>
          </a:p>
          <a:p>
            <a:pPr marL="285750" indent="-285750">
              <a:buFont typeface="Arial" panose="020B0604020202020204" pitchFamily="34" charset="0"/>
              <a:buChar char="•"/>
            </a:pPr>
            <a:r>
              <a:rPr lang="zh-CN" altLang="en-US" sz="2000" dirty="0"/>
              <a:t>多路复用</a:t>
            </a:r>
            <a:endParaRPr lang="en-US" altLang="zh-CN" sz="2000" dirty="0"/>
          </a:p>
          <a:p>
            <a:pPr marL="285750" indent="-285750">
              <a:buFont typeface="Arial" panose="020B0604020202020204" pitchFamily="34" charset="0"/>
              <a:buChar char="•"/>
            </a:pPr>
            <a:r>
              <a:rPr lang="zh-CN" altLang="en-US" sz="2000" dirty="0"/>
              <a:t>严格规范</a:t>
            </a:r>
            <a:endParaRPr lang="en-US" altLang="zh-CN" sz="2000" dirty="0"/>
          </a:p>
          <a:p>
            <a:endParaRPr lang="zh-CN" altLang="en-US" sz="20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43764" y="840954"/>
            <a:ext cx="1516762" cy="369332"/>
          </a:xfrm>
          <a:prstGeom prst="rect">
            <a:avLst/>
          </a:prstGeom>
        </p:spPr>
        <p:txBody>
          <a:bodyPr wrap="none">
            <a:spAutoFit/>
          </a:bodyPr>
          <a:lstStyle/>
          <a:p>
            <a:r>
              <a:rPr lang="en-US" altLang="zh-CN" b="1" dirty="0"/>
              <a:t>PCI </a:t>
            </a:r>
            <a:r>
              <a:rPr lang="zh-CN" altLang="en-US" b="1" dirty="0"/>
              <a:t>拓扑结构</a:t>
            </a:r>
            <a:endParaRPr lang="zh-CN" altLang="en-US" b="1" dirty="0"/>
          </a:p>
        </p:txBody>
      </p:sp>
      <p:sp>
        <p:nvSpPr>
          <p:cNvPr id="5" name="AutoShape 2" descr="èç·å­©è¯»PCIeä¹äºï¼PCIeææç»æ"/>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8" name="文本框 7"/>
          <p:cNvSpPr txBox="1"/>
          <p:nvPr/>
        </p:nvSpPr>
        <p:spPr>
          <a:xfrm>
            <a:off x="2127738" y="5860212"/>
            <a:ext cx="2940228" cy="369332"/>
          </a:xfrm>
          <a:prstGeom prst="rect">
            <a:avLst/>
          </a:prstGeom>
          <a:noFill/>
        </p:spPr>
        <p:txBody>
          <a:bodyPr wrap="none" rtlCol="0">
            <a:spAutoFit/>
          </a:bodyPr>
          <a:lstStyle/>
          <a:p>
            <a:r>
              <a:rPr lang="en-US" altLang="zh-CN" b="1" dirty="0"/>
              <a:t>PCI System Block Diagram</a:t>
            </a:r>
            <a:endParaRPr lang="zh-CN" altLang="en-US" dirty="0"/>
          </a:p>
        </p:txBody>
      </p:sp>
      <p:sp>
        <p:nvSpPr>
          <p:cNvPr id="10" name="矩形 9"/>
          <p:cNvSpPr/>
          <p:nvPr/>
        </p:nvSpPr>
        <p:spPr>
          <a:xfrm>
            <a:off x="7789985" y="2668397"/>
            <a:ext cx="2699238" cy="1754326"/>
          </a:xfrm>
          <a:prstGeom prst="rect">
            <a:avLst/>
          </a:prstGeom>
        </p:spPr>
        <p:txBody>
          <a:bodyPr wrap="square">
            <a:spAutoFit/>
          </a:bodyPr>
          <a:lstStyle/>
          <a:p>
            <a:r>
              <a:rPr lang="zh-CN" altLang="en-US" dirty="0">
                <a:solidFill>
                  <a:srgbClr val="404040"/>
                </a:solidFill>
                <a:latin typeface="-apple-system"/>
              </a:rPr>
              <a:t>北桥下面的那根</a:t>
            </a:r>
            <a:r>
              <a:rPr lang="en-US" altLang="zh-CN" dirty="0">
                <a:solidFill>
                  <a:srgbClr val="404040"/>
                </a:solidFill>
                <a:latin typeface="-apple-system"/>
              </a:rPr>
              <a:t>PCI</a:t>
            </a:r>
            <a:r>
              <a:rPr lang="zh-CN" altLang="en-US" dirty="0">
                <a:solidFill>
                  <a:srgbClr val="404040"/>
                </a:solidFill>
                <a:latin typeface="-apple-system"/>
              </a:rPr>
              <a:t>总线，挂载了以太网设备、</a:t>
            </a:r>
            <a:r>
              <a:rPr lang="en-US" altLang="zh-CN" dirty="0">
                <a:solidFill>
                  <a:srgbClr val="404040"/>
                </a:solidFill>
                <a:latin typeface="-apple-system"/>
              </a:rPr>
              <a:t>SCSI</a:t>
            </a:r>
            <a:r>
              <a:rPr lang="zh-CN" altLang="en-US" dirty="0">
                <a:solidFill>
                  <a:srgbClr val="404040"/>
                </a:solidFill>
                <a:latin typeface="-apple-system"/>
              </a:rPr>
              <a:t>设备、南桥以及其他设备，他们共享那条总线，某个设备只有获得总线使用权才能进行数据传输。</a:t>
            </a:r>
            <a:endParaRPr lang="zh-CN" altLang="en-US" dirty="0"/>
          </a:p>
        </p:txBody>
      </p:sp>
      <p:pic>
        <p:nvPicPr>
          <p:cNvPr id="2" name="图片 1"/>
          <p:cNvPicPr>
            <a:picLocks noChangeAspect="1"/>
          </p:cNvPicPr>
          <p:nvPr/>
        </p:nvPicPr>
        <p:blipFill>
          <a:blip r:embed="rId1"/>
          <a:stretch>
            <a:fillRect/>
          </a:stretch>
        </p:blipFill>
        <p:spPr>
          <a:xfrm>
            <a:off x="243764" y="1210286"/>
            <a:ext cx="7410450" cy="4505325"/>
          </a:xfrm>
          <a:prstGeom prst="rect">
            <a:avLst/>
          </a:prstGeom>
        </p:spPr>
      </p:pic>
    </p:spTree>
  </p:cSld>
  <p:clrMapOvr>
    <a:masterClrMapping/>
  </p:clrMapOvr>
</p:sld>
</file>

<file path=ppt/tags/tag1.xml><?xml version="1.0" encoding="utf-8"?>
<p:tagLst xmlns:p="http://schemas.openxmlformats.org/presentationml/2006/main">
  <p:tag name="KSO_WM_UNIT_PLACING_PICTURE_USER_VIEWPORT" val="{&quot;height&quot;:7186.152755905512,&quot;width&quot;:9340.581102362205}"/>
</p:tagLst>
</file>

<file path=ppt/tags/tag2.xml><?xml version="1.0" encoding="utf-8"?>
<p:tagLst xmlns:p="http://schemas.openxmlformats.org/presentationml/2006/main">
  <p:tag name="KSO_WM_UNIT_PLACING_PICTURE_USER_VIEWPORT" val="{&quot;height&quot;:8496,&quot;width&quot;:11004}"/>
</p:tagLst>
</file>

<file path=ppt/tags/tag3.xml><?xml version="1.0" encoding="utf-8"?>
<p:tagLst xmlns:p="http://schemas.openxmlformats.org/presentationml/2006/main">
  <p:tag name="COMMONDATA" val="eyJoZGlkIjoiZjQ3ZWNiYjFkMWIyMTIxMDQyNjA3MjlkOWQzOGExZDMifQ=="/>
</p:tagLst>
</file>

<file path=ppt/theme/theme1.xml><?xml version="1.0" encoding="utf-8"?>
<a:theme xmlns:a="http://schemas.openxmlformats.org/drawingml/2006/main" name="3_自定义设计方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DengXian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4_自定义设计方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DengXian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5_自定义设计方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DengXian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6_自定义设计方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DengXian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自定义 2">
      <a:dk1>
        <a:srgbClr val="111111"/>
      </a:dk1>
      <a:lt1>
        <a:sysClr val="window" lastClr="FFFFFF"/>
      </a:lt1>
      <a:dk2>
        <a:srgbClr val="B01D23"/>
      </a:dk2>
      <a:lt2>
        <a:srgbClr val="F1ADB0"/>
      </a:lt2>
      <a:accent1>
        <a:srgbClr val="B01D23"/>
      </a:accent1>
      <a:accent2>
        <a:srgbClr val="00B0F0"/>
      </a:accent2>
      <a:accent3>
        <a:srgbClr val="FFC000"/>
      </a:accent3>
      <a:accent4>
        <a:srgbClr val="CC00FF"/>
      </a:accent4>
      <a:accent5>
        <a:srgbClr val="C00000"/>
      </a:accent5>
      <a:accent6>
        <a:srgbClr val="92D050"/>
      </a:accent6>
      <a:hlink>
        <a:srgbClr val="1068B2"/>
      </a:hlink>
      <a:folHlink>
        <a:srgbClr val="7F7F7F"/>
      </a:folHlink>
    </a:clrScheme>
    <a:fontScheme name="微软雅黑">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1_Office 主题​​">
  <a:themeElements>
    <a:clrScheme name="自定义 2">
      <a:dk1>
        <a:srgbClr val="111111"/>
      </a:dk1>
      <a:lt1>
        <a:sysClr val="window" lastClr="FFFFFF"/>
      </a:lt1>
      <a:dk2>
        <a:srgbClr val="B01D23"/>
      </a:dk2>
      <a:lt2>
        <a:srgbClr val="F1ADB0"/>
      </a:lt2>
      <a:accent1>
        <a:srgbClr val="B01D23"/>
      </a:accent1>
      <a:accent2>
        <a:srgbClr val="00B0F0"/>
      </a:accent2>
      <a:accent3>
        <a:srgbClr val="FFC000"/>
      </a:accent3>
      <a:accent4>
        <a:srgbClr val="CC00FF"/>
      </a:accent4>
      <a:accent5>
        <a:srgbClr val="C00000"/>
      </a:accent5>
      <a:accent6>
        <a:srgbClr val="92D050"/>
      </a:accent6>
      <a:hlink>
        <a:srgbClr val="1068B2"/>
      </a:hlink>
      <a:folHlink>
        <a:srgbClr val="7F7F7F"/>
      </a:folHlink>
    </a:clrScheme>
    <a:fontScheme name="微软雅黑">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DengXian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DengXian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3800</Words>
  <Application>WPS 演示</Application>
  <PresentationFormat>宽屏</PresentationFormat>
  <Paragraphs>263</Paragraphs>
  <Slides>42</Slides>
  <Notes>6</Notes>
  <HiddenSlides>0</HiddenSlides>
  <MMClips>0</MMClips>
  <ScaleCrop>false</ScaleCrop>
  <HeadingPairs>
    <vt:vector size="6" baseType="variant">
      <vt:variant>
        <vt:lpstr>已用的字体</vt:lpstr>
      </vt:variant>
      <vt:variant>
        <vt:i4>16</vt:i4>
      </vt:variant>
      <vt:variant>
        <vt:lpstr>主题</vt:lpstr>
      </vt:variant>
      <vt:variant>
        <vt:i4>6</vt:i4>
      </vt:variant>
      <vt:variant>
        <vt:lpstr>幻灯片标题</vt:lpstr>
      </vt:variant>
      <vt:variant>
        <vt:i4>42</vt:i4>
      </vt:variant>
    </vt:vector>
  </HeadingPairs>
  <TitlesOfParts>
    <vt:vector size="64" baseType="lpstr">
      <vt:lpstr>Arial</vt:lpstr>
      <vt:lpstr>宋体</vt:lpstr>
      <vt:lpstr>Wingdings</vt:lpstr>
      <vt:lpstr>Arial</vt:lpstr>
      <vt:lpstr>微软雅黑</vt:lpstr>
      <vt:lpstr>等线</vt:lpstr>
      <vt:lpstr>华文行楷</vt:lpstr>
      <vt:lpstr>-apple-system</vt:lpstr>
      <vt:lpstr>Segoe Print</vt:lpstr>
      <vt:lpstr>Arial Unicode MS</vt:lpstr>
      <vt:lpstr>Helvetica</vt:lpstr>
      <vt:lpstr>Avenir</vt:lpstr>
      <vt:lpstr>黑体-WinCharSetFFFF-H</vt:lpstr>
      <vt:lpstr>黑体</vt:lpstr>
      <vt:lpstr>Arial Black</vt:lpstr>
      <vt:lpstr>等线 Light</vt:lpstr>
      <vt:lpstr>3_自定义设计方案</vt:lpstr>
      <vt:lpstr>4_自定义设计方案</vt:lpstr>
      <vt:lpstr>5_自定义设计方案</vt:lpstr>
      <vt:lpstr>6_自定义设计方案</vt:lpstr>
      <vt:lpstr>Office 主题​​</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Microsoft Office 用户</dc:creator>
  <cp:lastModifiedBy>For丨丶Tomorrow</cp:lastModifiedBy>
  <cp:revision>352</cp:revision>
  <dcterms:created xsi:type="dcterms:W3CDTF">2019-10-23T01:54:00Z</dcterms:created>
  <dcterms:modified xsi:type="dcterms:W3CDTF">2022-05-18T08:26:42Z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2052-11.1.0.11744</vt:lpwstr>
  </property>
  <property fmtid="{D5CDD505-2E9C-101B-9397-08002B2CF9AE}" pid="3" name="ICV">
    <vt:lpwstr>3C5997E7182A45F4B8802EBA95EEF28B</vt:lpwstr>
  </property>
</Properties>
</file>